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8" r:id="rId3"/>
    <p:sldId id="297" r:id="rId4"/>
    <p:sldId id="294" r:id="rId5"/>
    <p:sldId id="259" r:id="rId6"/>
    <p:sldId id="260" r:id="rId7"/>
    <p:sldId id="287" r:id="rId8"/>
    <p:sldId id="289" r:id="rId9"/>
    <p:sldId id="288" r:id="rId10"/>
    <p:sldId id="261" r:id="rId11"/>
    <p:sldId id="270" r:id="rId12"/>
    <p:sldId id="262" r:id="rId13"/>
    <p:sldId id="290" r:id="rId14"/>
    <p:sldId id="291" r:id="rId15"/>
    <p:sldId id="264" r:id="rId16"/>
    <p:sldId id="265" r:id="rId17"/>
    <p:sldId id="283" r:id="rId18"/>
    <p:sldId id="272" r:id="rId19"/>
    <p:sldId id="269" r:id="rId20"/>
    <p:sldId id="275" r:id="rId21"/>
    <p:sldId id="354" r:id="rId22"/>
    <p:sldId id="276" r:id="rId23"/>
    <p:sldId id="293" r:id="rId24"/>
    <p:sldId id="292" r:id="rId25"/>
    <p:sldId id="295" r:id="rId26"/>
    <p:sldId id="286" r:id="rId27"/>
    <p:sldId id="282" r:id="rId28"/>
    <p:sldId id="353" r:id="rId29"/>
    <p:sldId id="298" r:id="rId30"/>
    <p:sldId id="285"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30"/>
    <p:restoredTop sz="94764"/>
  </p:normalViewPr>
  <p:slideViewPr>
    <p:cSldViewPr snapToGrid="0" snapToObjects="1" showGuides="1">
      <p:cViewPr varScale="1">
        <p:scale>
          <a:sx n="74" d="100"/>
          <a:sy n="74" d="100"/>
        </p:scale>
        <p:origin x="-264" y="480"/>
      </p:cViewPr>
      <p:guideLst>
        <p:guide orient="horz" pos="2160"/>
        <p:guide pos="37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A14880-A54D-5F4F-B547-11BE559403B2}" type="datetimeFigureOut">
              <a:rPr lang="fr-FR" smtClean="0"/>
              <a:t>09/09/2025</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D81430-9E80-8248-9620-C1FF967C8139}" type="slidenum">
              <a:rPr lang="fr-FR" smtClean="0"/>
              <a:t>‹N°›</a:t>
            </a:fld>
            <a:endParaRPr lang="fr-FR" dirty="0"/>
          </a:p>
        </p:txBody>
      </p:sp>
    </p:spTree>
    <p:extLst>
      <p:ext uri="{BB962C8B-B14F-4D97-AF65-F5344CB8AC3E}">
        <p14:creationId xmlns:p14="http://schemas.microsoft.com/office/powerpoint/2010/main" val="2822672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A9F32E-DF90-984A-BCF1-270617FCADF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6762114-B76C-024A-B87C-A42B240C95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AA37A1D-F6C6-F94D-B6BF-840DBB9C3651}"/>
              </a:ext>
            </a:extLst>
          </p:cNvPr>
          <p:cNvSpPr>
            <a:spLocks noGrp="1"/>
          </p:cNvSpPr>
          <p:nvPr>
            <p:ph type="dt" sz="half" idx="10"/>
          </p:nvPr>
        </p:nvSpPr>
        <p:spPr/>
        <p:txBody>
          <a:bodyPr/>
          <a:lstStyle/>
          <a:p>
            <a:fld id="{02750EB0-3667-B64B-8D27-25B89C2F12C8}" type="datetime1">
              <a:rPr lang="fr-FR" smtClean="0"/>
              <a:t>09/09/2025</a:t>
            </a:fld>
            <a:endParaRPr lang="fr-FR" dirty="0"/>
          </a:p>
        </p:txBody>
      </p:sp>
      <p:sp>
        <p:nvSpPr>
          <p:cNvPr id="5" name="Espace réservé du pied de page 4">
            <a:extLst>
              <a:ext uri="{FF2B5EF4-FFF2-40B4-BE49-F238E27FC236}">
                <a16:creationId xmlns:a16="http://schemas.microsoft.com/office/drawing/2014/main" id="{9FFAD8BE-2789-934A-A174-69742F28734E}"/>
              </a:ext>
            </a:extLst>
          </p:cNvPr>
          <p:cNvSpPr>
            <a:spLocks noGrp="1"/>
          </p:cNvSpPr>
          <p:nvPr>
            <p:ph type="ftr" sz="quarter" idx="11"/>
          </p:nvPr>
        </p:nvSpPr>
        <p:spPr/>
        <p:txBody>
          <a:bodyPr/>
          <a:lstStyle/>
          <a:p>
            <a:r>
              <a:rPr lang="fr-FR" dirty="0"/>
              <a:t>Tous masqués, tous protégés !</a:t>
            </a:r>
          </a:p>
        </p:txBody>
      </p:sp>
      <p:sp>
        <p:nvSpPr>
          <p:cNvPr id="6" name="Espace réservé du numéro de diapositive 5">
            <a:extLst>
              <a:ext uri="{FF2B5EF4-FFF2-40B4-BE49-F238E27FC236}">
                <a16:creationId xmlns:a16="http://schemas.microsoft.com/office/drawing/2014/main" id="{01046A0D-5DE8-6840-B861-EE60EAD6B245}"/>
              </a:ext>
            </a:extLst>
          </p:cNvPr>
          <p:cNvSpPr>
            <a:spLocks noGrp="1"/>
          </p:cNvSpPr>
          <p:nvPr>
            <p:ph type="sldNum" sz="quarter" idx="12"/>
          </p:nvPr>
        </p:nvSpPr>
        <p:spPr/>
        <p:txBody>
          <a:bodyPr/>
          <a:lstStyle/>
          <a:p>
            <a:fld id="{5B184235-8F33-6148-BBDD-A4ABFB8D85AB}" type="slidenum">
              <a:rPr lang="fr-FR" smtClean="0"/>
              <a:t>‹N°›</a:t>
            </a:fld>
            <a:endParaRPr lang="fr-FR" dirty="0"/>
          </a:p>
        </p:txBody>
      </p:sp>
    </p:spTree>
    <p:extLst>
      <p:ext uri="{BB962C8B-B14F-4D97-AF65-F5344CB8AC3E}">
        <p14:creationId xmlns:p14="http://schemas.microsoft.com/office/powerpoint/2010/main" val="930488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08BE7B-17C4-A14A-9D13-2A68ABDB995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CD022A9-CD37-C44C-B2C3-59F8EB970E2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2EAC5FB-33DD-C34A-AAAB-A8B00586DB22}"/>
              </a:ext>
            </a:extLst>
          </p:cNvPr>
          <p:cNvSpPr>
            <a:spLocks noGrp="1"/>
          </p:cNvSpPr>
          <p:nvPr>
            <p:ph type="dt" sz="half" idx="10"/>
          </p:nvPr>
        </p:nvSpPr>
        <p:spPr/>
        <p:txBody>
          <a:bodyPr/>
          <a:lstStyle/>
          <a:p>
            <a:fld id="{552AD356-DC94-D949-8096-1C0AAF2FD6FA}" type="datetime1">
              <a:rPr lang="fr-FR" smtClean="0"/>
              <a:t>09/09/2025</a:t>
            </a:fld>
            <a:endParaRPr lang="fr-FR" dirty="0"/>
          </a:p>
        </p:txBody>
      </p:sp>
      <p:sp>
        <p:nvSpPr>
          <p:cNvPr id="5" name="Espace réservé du pied de page 4">
            <a:extLst>
              <a:ext uri="{FF2B5EF4-FFF2-40B4-BE49-F238E27FC236}">
                <a16:creationId xmlns:a16="http://schemas.microsoft.com/office/drawing/2014/main" id="{36EF096C-D34A-9849-A894-D18E19E68C9E}"/>
              </a:ext>
            </a:extLst>
          </p:cNvPr>
          <p:cNvSpPr>
            <a:spLocks noGrp="1"/>
          </p:cNvSpPr>
          <p:nvPr>
            <p:ph type="ftr" sz="quarter" idx="11"/>
          </p:nvPr>
        </p:nvSpPr>
        <p:spPr/>
        <p:txBody>
          <a:bodyPr/>
          <a:lstStyle/>
          <a:p>
            <a:r>
              <a:rPr lang="fr-FR" dirty="0"/>
              <a:t>Tous masqués, tous protégés !</a:t>
            </a:r>
          </a:p>
        </p:txBody>
      </p:sp>
      <p:sp>
        <p:nvSpPr>
          <p:cNvPr id="6" name="Espace réservé du numéro de diapositive 5">
            <a:extLst>
              <a:ext uri="{FF2B5EF4-FFF2-40B4-BE49-F238E27FC236}">
                <a16:creationId xmlns:a16="http://schemas.microsoft.com/office/drawing/2014/main" id="{998B9DE5-2C72-FE4F-BF7D-5703CDA2C78F}"/>
              </a:ext>
            </a:extLst>
          </p:cNvPr>
          <p:cNvSpPr>
            <a:spLocks noGrp="1"/>
          </p:cNvSpPr>
          <p:nvPr>
            <p:ph type="sldNum" sz="quarter" idx="12"/>
          </p:nvPr>
        </p:nvSpPr>
        <p:spPr/>
        <p:txBody>
          <a:bodyPr/>
          <a:lstStyle/>
          <a:p>
            <a:fld id="{5B184235-8F33-6148-BBDD-A4ABFB8D85AB}" type="slidenum">
              <a:rPr lang="fr-FR" smtClean="0"/>
              <a:t>‹N°›</a:t>
            </a:fld>
            <a:endParaRPr lang="fr-FR" dirty="0"/>
          </a:p>
        </p:txBody>
      </p:sp>
    </p:spTree>
    <p:extLst>
      <p:ext uri="{BB962C8B-B14F-4D97-AF65-F5344CB8AC3E}">
        <p14:creationId xmlns:p14="http://schemas.microsoft.com/office/powerpoint/2010/main" val="32046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D7B728B-37FE-9548-9BA7-BE948F712B1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582F5C6-63FF-E34A-9F3F-D21511ED08E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E95FD98-D4AC-E949-8645-33F65B7FD9EE}"/>
              </a:ext>
            </a:extLst>
          </p:cNvPr>
          <p:cNvSpPr>
            <a:spLocks noGrp="1"/>
          </p:cNvSpPr>
          <p:nvPr>
            <p:ph type="dt" sz="half" idx="10"/>
          </p:nvPr>
        </p:nvSpPr>
        <p:spPr/>
        <p:txBody>
          <a:bodyPr/>
          <a:lstStyle/>
          <a:p>
            <a:fld id="{BAE87DE3-B350-0B4A-8DC1-3E30FA68597E}" type="datetime1">
              <a:rPr lang="fr-FR" smtClean="0"/>
              <a:t>09/09/2025</a:t>
            </a:fld>
            <a:endParaRPr lang="fr-FR" dirty="0"/>
          </a:p>
        </p:txBody>
      </p:sp>
      <p:sp>
        <p:nvSpPr>
          <p:cNvPr id="5" name="Espace réservé du pied de page 4">
            <a:extLst>
              <a:ext uri="{FF2B5EF4-FFF2-40B4-BE49-F238E27FC236}">
                <a16:creationId xmlns:a16="http://schemas.microsoft.com/office/drawing/2014/main" id="{C1FD56BC-9FD6-B542-9B99-7D316240D59B}"/>
              </a:ext>
            </a:extLst>
          </p:cNvPr>
          <p:cNvSpPr>
            <a:spLocks noGrp="1"/>
          </p:cNvSpPr>
          <p:nvPr>
            <p:ph type="ftr" sz="quarter" idx="11"/>
          </p:nvPr>
        </p:nvSpPr>
        <p:spPr/>
        <p:txBody>
          <a:bodyPr/>
          <a:lstStyle/>
          <a:p>
            <a:r>
              <a:rPr lang="fr-FR" dirty="0"/>
              <a:t>Tous masqués, tous protégés !</a:t>
            </a:r>
          </a:p>
        </p:txBody>
      </p:sp>
      <p:sp>
        <p:nvSpPr>
          <p:cNvPr id="6" name="Espace réservé du numéro de diapositive 5">
            <a:extLst>
              <a:ext uri="{FF2B5EF4-FFF2-40B4-BE49-F238E27FC236}">
                <a16:creationId xmlns:a16="http://schemas.microsoft.com/office/drawing/2014/main" id="{7971ADBA-49B5-364E-BD67-A2C436807E71}"/>
              </a:ext>
            </a:extLst>
          </p:cNvPr>
          <p:cNvSpPr>
            <a:spLocks noGrp="1"/>
          </p:cNvSpPr>
          <p:nvPr>
            <p:ph type="sldNum" sz="quarter" idx="12"/>
          </p:nvPr>
        </p:nvSpPr>
        <p:spPr/>
        <p:txBody>
          <a:bodyPr/>
          <a:lstStyle/>
          <a:p>
            <a:fld id="{5B184235-8F33-6148-BBDD-A4ABFB8D85AB}" type="slidenum">
              <a:rPr lang="fr-FR" smtClean="0"/>
              <a:t>‹N°›</a:t>
            </a:fld>
            <a:endParaRPr lang="fr-FR" dirty="0"/>
          </a:p>
        </p:txBody>
      </p:sp>
    </p:spTree>
    <p:extLst>
      <p:ext uri="{BB962C8B-B14F-4D97-AF65-F5344CB8AC3E}">
        <p14:creationId xmlns:p14="http://schemas.microsoft.com/office/powerpoint/2010/main" val="1963777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A5B4A3-F5DB-2340-8008-9382D086134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5060EA9-91FB-3E48-9ED4-C1D316E479E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E0EECFD-FE63-354E-A280-7C6251EF415D}"/>
              </a:ext>
            </a:extLst>
          </p:cNvPr>
          <p:cNvSpPr>
            <a:spLocks noGrp="1"/>
          </p:cNvSpPr>
          <p:nvPr>
            <p:ph type="dt" sz="half" idx="10"/>
          </p:nvPr>
        </p:nvSpPr>
        <p:spPr/>
        <p:txBody>
          <a:bodyPr/>
          <a:lstStyle/>
          <a:p>
            <a:fld id="{31A2ECB9-FA25-9643-879F-0AB95C0E4F78}" type="datetime1">
              <a:rPr lang="fr-FR" smtClean="0"/>
              <a:t>09/09/2025</a:t>
            </a:fld>
            <a:endParaRPr lang="fr-FR" dirty="0"/>
          </a:p>
        </p:txBody>
      </p:sp>
      <p:sp>
        <p:nvSpPr>
          <p:cNvPr id="5" name="Espace réservé du pied de page 4">
            <a:extLst>
              <a:ext uri="{FF2B5EF4-FFF2-40B4-BE49-F238E27FC236}">
                <a16:creationId xmlns:a16="http://schemas.microsoft.com/office/drawing/2014/main" id="{0ED8645B-8B7A-464F-B2BB-A579B64C140D}"/>
              </a:ext>
            </a:extLst>
          </p:cNvPr>
          <p:cNvSpPr>
            <a:spLocks noGrp="1"/>
          </p:cNvSpPr>
          <p:nvPr>
            <p:ph type="ftr" sz="quarter" idx="11"/>
          </p:nvPr>
        </p:nvSpPr>
        <p:spPr/>
        <p:txBody>
          <a:bodyPr/>
          <a:lstStyle/>
          <a:p>
            <a:r>
              <a:rPr lang="fr-FR" dirty="0"/>
              <a:t>Tous masqués, tous protégés !</a:t>
            </a:r>
          </a:p>
        </p:txBody>
      </p:sp>
      <p:sp>
        <p:nvSpPr>
          <p:cNvPr id="6" name="Espace réservé du numéro de diapositive 5">
            <a:extLst>
              <a:ext uri="{FF2B5EF4-FFF2-40B4-BE49-F238E27FC236}">
                <a16:creationId xmlns:a16="http://schemas.microsoft.com/office/drawing/2014/main" id="{10636342-04A4-A64F-961F-C2D3F9F39CE8}"/>
              </a:ext>
            </a:extLst>
          </p:cNvPr>
          <p:cNvSpPr>
            <a:spLocks noGrp="1"/>
          </p:cNvSpPr>
          <p:nvPr>
            <p:ph type="sldNum" sz="quarter" idx="12"/>
          </p:nvPr>
        </p:nvSpPr>
        <p:spPr/>
        <p:txBody>
          <a:bodyPr/>
          <a:lstStyle/>
          <a:p>
            <a:fld id="{5B184235-8F33-6148-BBDD-A4ABFB8D85AB}" type="slidenum">
              <a:rPr lang="fr-FR" smtClean="0"/>
              <a:t>‹N°›</a:t>
            </a:fld>
            <a:endParaRPr lang="fr-FR" dirty="0"/>
          </a:p>
        </p:txBody>
      </p:sp>
    </p:spTree>
    <p:extLst>
      <p:ext uri="{BB962C8B-B14F-4D97-AF65-F5344CB8AC3E}">
        <p14:creationId xmlns:p14="http://schemas.microsoft.com/office/powerpoint/2010/main" val="3457749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DD5FF6-0870-0942-A00D-399096939BB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8FD6223-B924-1043-A882-C07A9BC09E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6113DCE-F9BF-6544-BCE2-24F56BF3D75F}"/>
              </a:ext>
            </a:extLst>
          </p:cNvPr>
          <p:cNvSpPr>
            <a:spLocks noGrp="1"/>
          </p:cNvSpPr>
          <p:nvPr>
            <p:ph type="dt" sz="half" idx="10"/>
          </p:nvPr>
        </p:nvSpPr>
        <p:spPr/>
        <p:txBody>
          <a:bodyPr/>
          <a:lstStyle/>
          <a:p>
            <a:fld id="{3D077D76-91AC-4E46-8FB4-B199472CFB8D}" type="datetime1">
              <a:rPr lang="fr-FR" smtClean="0"/>
              <a:t>09/09/2025</a:t>
            </a:fld>
            <a:endParaRPr lang="fr-FR" dirty="0"/>
          </a:p>
        </p:txBody>
      </p:sp>
      <p:sp>
        <p:nvSpPr>
          <p:cNvPr id="5" name="Espace réservé du pied de page 4">
            <a:extLst>
              <a:ext uri="{FF2B5EF4-FFF2-40B4-BE49-F238E27FC236}">
                <a16:creationId xmlns:a16="http://schemas.microsoft.com/office/drawing/2014/main" id="{96EE7035-368E-6C40-A670-16DF81CF450B}"/>
              </a:ext>
            </a:extLst>
          </p:cNvPr>
          <p:cNvSpPr>
            <a:spLocks noGrp="1"/>
          </p:cNvSpPr>
          <p:nvPr>
            <p:ph type="ftr" sz="quarter" idx="11"/>
          </p:nvPr>
        </p:nvSpPr>
        <p:spPr/>
        <p:txBody>
          <a:bodyPr/>
          <a:lstStyle/>
          <a:p>
            <a:r>
              <a:rPr lang="fr-FR" dirty="0"/>
              <a:t>Tous masqués, tous protégés !</a:t>
            </a:r>
          </a:p>
        </p:txBody>
      </p:sp>
      <p:sp>
        <p:nvSpPr>
          <p:cNvPr id="6" name="Espace réservé du numéro de diapositive 5">
            <a:extLst>
              <a:ext uri="{FF2B5EF4-FFF2-40B4-BE49-F238E27FC236}">
                <a16:creationId xmlns:a16="http://schemas.microsoft.com/office/drawing/2014/main" id="{C183E552-97F7-4E41-9F1F-88409D7352F0}"/>
              </a:ext>
            </a:extLst>
          </p:cNvPr>
          <p:cNvSpPr>
            <a:spLocks noGrp="1"/>
          </p:cNvSpPr>
          <p:nvPr>
            <p:ph type="sldNum" sz="quarter" idx="12"/>
          </p:nvPr>
        </p:nvSpPr>
        <p:spPr/>
        <p:txBody>
          <a:bodyPr/>
          <a:lstStyle/>
          <a:p>
            <a:fld id="{5B184235-8F33-6148-BBDD-A4ABFB8D85AB}" type="slidenum">
              <a:rPr lang="fr-FR" smtClean="0"/>
              <a:t>‹N°›</a:t>
            </a:fld>
            <a:endParaRPr lang="fr-FR" dirty="0"/>
          </a:p>
        </p:txBody>
      </p:sp>
    </p:spTree>
    <p:extLst>
      <p:ext uri="{BB962C8B-B14F-4D97-AF65-F5344CB8AC3E}">
        <p14:creationId xmlns:p14="http://schemas.microsoft.com/office/powerpoint/2010/main" val="1880669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EDB9A2-AF41-0548-B8F4-C64633C86FB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5381CEE-8504-4A45-864C-4EA07C8BFBF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10C6C0C-56E3-7148-89E5-A119E47FD2B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C71CBE2-59DB-4841-B95A-666E2E253AB6}"/>
              </a:ext>
            </a:extLst>
          </p:cNvPr>
          <p:cNvSpPr>
            <a:spLocks noGrp="1"/>
          </p:cNvSpPr>
          <p:nvPr>
            <p:ph type="dt" sz="half" idx="10"/>
          </p:nvPr>
        </p:nvSpPr>
        <p:spPr/>
        <p:txBody>
          <a:bodyPr/>
          <a:lstStyle/>
          <a:p>
            <a:fld id="{BB1E1A24-365B-9145-98BC-407E4F688759}" type="datetime1">
              <a:rPr lang="fr-FR" smtClean="0"/>
              <a:t>09/09/2025</a:t>
            </a:fld>
            <a:endParaRPr lang="fr-FR" dirty="0"/>
          </a:p>
        </p:txBody>
      </p:sp>
      <p:sp>
        <p:nvSpPr>
          <p:cNvPr id="6" name="Espace réservé du pied de page 5">
            <a:extLst>
              <a:ext uri="{FF2B5EF4-FFF2-40B4-BE49-F238E27FC236}">
                <a16:creationId xmlns:a16="http://schemas.microsoft.com/office/drawing/2014/main" id="{673F4445-245F-3340-97C5-39D946166B30}"/>
              </a:ext>
            </a:extLst>
          </p:cNvPr>
          <p:cNvSpPr>
            <a:spLocks noGrp="1"/>
          </p:cNvSpPr>
          <p:nvPr>
            <p:ph type="ftr" sz="quarter" idx="11"/>
          </p:nvPr>
        </p:nvSpPr>
        <p:spPr/>
        <p:txBody>
          <a:bodyPr/>
          <a:lstStyle/>
          <a:p>
            <a:r>
              <a:rPr lang="fr-FR" dirty="0"/>
              <a:t>Tous masqués, tous protégés !</a:t>
            </a:r>
          </a:p>
        </p:txBody>
      </p:sp>
      <p:sp>
        <p:nvSpPr>
          <p:cNvPr id="7" name="Espace réservé du numéro de diapositive 6">
            <a:extLst>
              <a:ext uri="{FF2B5EF4-FFF2-40B4-BE49-F238E27FC236}">
                <a16:creationId xmlns:a16="http://schemas.microsoft.com/office/drawing/2014/main" id="{FA36EC9D-A103-664C-AC81-45A17DEAAF13}"/>
              </a:ext>
            </a:extLst>
          </p:cNvPr>
          <p:cNvSpPr>
            <a:spLocks noGrp="1"/>
          </p:cNvSpPr>
          <p:nvPr>
            <p:ph type="sldNum" sz="quarter" idx="12"/>
          </p:nvPr>
        </p:nvSpPr>
        <p:spPr/>
        <p:txBody>
          <a:bodyPr/>
          <a:lstStyle/>
          <a:p>
            <a:fld id="{5B184235-8F33-6148-BBDD-A4ABFB8D85AB}" type="slidenum">
              <a:rPr lang="fr-FR" smtClean="0"/>
              <a:t>‹N°›</a:t>
            </a:fld>
            <a:endParaRPr lang="fr-FR" dirty="0"/>
          </a:p>
        </p:txBody>
      </p:sp>
    </p:spTree>
    <p:extLst>
      <p:ext uri="{BB962C8B-B14F-4D97-AF65-F5344CB8AC3E}">
        <p14:creationId xmlns:p14="http://schemas.microsoft.com/office/powerpoint/2010/main" val="344522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092DDE-4310-0246-B9A4-A94B7F73A58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F456B6D-683F-0543-8DAA-C80F2C7270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7878656-EA71-DC42-A41B-DAC2359DB48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C1FD794-A865-AD42-842F-67AF2C1947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DF5DA99-329C-7F4D-901D-559BFE38DF4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54D0A9C-8387-B04B-AD34-C4A911A49D5A}"/>
              </a:ext>
            </a:extLst>
          </p:cNvPr>
          <p:cNvSpPr>
            <a:spLocks noGrp="1"/>
          </p:cNvSpPr>
          <p:nvPr>
            <p:ph type="dt" sz="half" idx="10"/>
          </p:nvPr>
        </p:nvSpPr>
        <p:spPr/>
        <p:txBody>
          <a:bodyPr/>
          <a:lstStyle/>
          <a:p>
            <a:fld id="{5C011276-2129-5147-922B-D8BA91816DB5}" type="datetime1">
              <a:rPr lang="fr-FR" smtClean="0"/>
              <a:t>09/09/2025</a:t>
            </a:fld>
            <a:endParaRPr lang="fr-FR" dirty="0"/>
          </a:p>
        </p:txBody>
      </p:sp>
      <p:sp>
        <p:nvSpPr>
          <p:cNvPr id="8" name="Espace réservé du pied de page 7">
            <a:extLst>
              <a:ext uri="{FF2B5EF4-FFF2-40B4-BE49-F238E27FC236}">
                <a16:creationId xmlns:a16="http://schemas.microsoft.com/office/drawing/2014/main" id="{5492311F-AFEF-8C4A-8B61-EAC12B78BE55}"/>
              </a:ext>
            </a:extLst>
          </p:cNvPr>
          <p:cNvSpPr>
            <a:spLocks noGrp="1"/>
          </p:cNvSpPr>
          <p:nvPr>
            <p:ph type="ftr" sz="quarter" idx="11"/>
          </p:nvPr>
        </p:nvSpPr>
        <p:spPr/>
        <p:txBody>
          <a:bodyPr/>
          <a:lstStyle/>
          <a:p>
            <a:r>
              <a:rPr lang="fr-FR" dirty="0"/>
              <a:t>Tous masqués, tous protégés !</a:t>
            </a:r>
          </a:p>
        </p:txBody>
      </p:sp>
      <p:sp>
        <p:nvSpPr>
          <p:cNvPr id="9" name="Espace réservé du numéro de diapositive 8">
            <a:extLst>
              <a:ext uri="{FF2B5EF4-FFF2-40B4-BE49-F238E27FC236}">
                <a16:creationId xmlns:a16="http://schemas.microsoft.com/office/drawing/2014/main" id="{BAA1AF46-815A-7C41-A87E-ADD347E9B900}"/>
              </a:ext>
            </a:extLst>
          </p:cNvPr>
          <p:cNvSpPr>
            <a:spLocks noGrp="1"/>
          </p:cNvSpPr>
          <p:nvPr>
            <p:ph type="sldNum" sz="quarter" idx="12"/>
          </p:nvPr>
        </p:nvSpPr>
        <p:spPr/>
        <p:txBody>
          <a:bodyPr/>
          <a:lstStyle/>
          <a:p>
            <a:fld id="{5B184235-8F33-6148-BBDD-A4ABFB8D85AB}" type="slidenum">
              <a:rPr lang="fr-FR" smtClean="0"/>
              <a:t>‹N°›</a:t>
            </a:fld>
            <a:endParaRPr lang="fr-FR" dirty="0"/>
          </a:p>
        </p:txBody>
      </p:sp>
    </p:spTree>
    <p:extLst>
      <p:ext uri="{BB962C8B-B14F-4D97-AF65-F5344CB8AC3E}">
        <p14:creationId xmlns:p14="http://schemas.microsoft.com/office/powerpoint/2010/main" val="2758574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7F73B0-64FB-6B4A-AAC2-0C9FE02739A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1DF75B4-8123-EB4F-BF5B-076A3C041C6B}"/>
              </a:ext>
            </a:extLst>
          </p:cNvPr>
          <p:cNvSpPr>
            <a:spLocks noGrp="1"/>
          </p:cNvSpPr>
          <p:nvPr>
            <p:ph type="dt" sz="half" idx="10"/>
          </p:nvPr>
        </p:nvSpPr>
        <p:spPr/>
        <p:txBody>
          <a:bodyPr/>
          <a:lstStyle/>
          <a:p>
            <a:fld id="{65F3F930-828A-6C40-B585-008742361E89}" type="datetime1">
              <a:rPr lang="fr-FR" smtClean="0"/>
              <a:t>09/09/2025</a:t>
            </a:fld>
            <a:endParaRPr lang="fr-FR" dirty="0"/>
          </a:p>
        </p:txBody>
      </p:sp>
      <p:sp>
        <p:nvSpPr>
          <p:cNvPr id="4" name="Espace réservé du pied de page 3">
            <a:extLst>
              <a:ext uri="{FF2B5EF4-FFF2-40B4-BE49-F238E27FC236}">
                <a16:creationId xmlns:a16="http://schemas.microsoft.com/office/drawing/2014/main" id="{67C445C0-309A-674D-90E5-00ACE8F1B5DC}"/>
              </a:ext>
            </a:extLst>
          </p:cNvPr>
          <p:cNvSpPr>
            <a:spLocks noGrp="1"/>
          </p:cNvSpPr>
          <p:nvPr>
            <p:ph type="ftr" sz="quarter" idx="11"/>
          </p:nvPr>
        </p:nvSpPr>
        <p:spPr/>
        <p:txBody>
          <a:bodyPr/>
          <a:lstStyle/>
          <a:p>
            <a:r>
              <a:rPr lang="fr-FR" dirty="0"/>
              <a:t>Tous masqués, tous protégés !</a:t>
            </a:r>
          </a:p>
        </p:txBody>
      </p:sp>
      <p:sp>
        <p:nvSpPr>
          <p:cNvPr id="5" name="Espace réservé du numéro de diapositive 4">
            <a:extLst>
              <a:ext uri="{FF2B5EF4-FFF2-40B4-BE49-F238E27FC236}">
                <a16:creationId xmlns:a16="http://schemas.microsoft.com/office/drawing/2014/main" id="{D35EF4B9-B491-2A4B-B2DA-35CB1CBAC570}"/>
              </a:ext>
            </a:extLst>
          </p:cNvPr>
          <p:cNvSpPr>
            <a:spLocks noGrp="1"/>
          </p:cNvSpPr>
          <p:nvPr>
            <p:ph type="sldNum" sz="quarter" idx="12"/>
          </p:nvPr>
        </p:nvSpPr>
        <p:spPr/>
        <p:txBody>
          <a:bodyPr/>
          <a:lstStyle/>
          <a:p>
            <a:fld id="{5B184235-8F33-6148-BBDD-A4ABFB8D85AB}" type="slidenum">
              <a:rPr lang="fr-FR" smtClean="0"/>
              <a:t>‹N°›</a:t>
            </a:fld>
            <a:endParaRPr lang="fr-FR" dirty="0"/>
          </a:p>
        </p:txBody>
      </p:sp>
    </p:spTree>
    <p:extLst>
      <p:ext uri="{BB962C8B-B14F-4D97-AF65-F5344CB8AC3E}">
        <p14:creationId xmlns:p14="http://schemas.microsoft.com/office/powerpoint/2010/main" val="1383574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8CF4DBD-158C-434C-8CAB-A58D75E21C83}"/>
              </a:ext>
            </a:extLst>
          </p:cNvPr>
          <p:cNvSpPr>
            <a:spLocks noGrp="1"/>
          </p:cNvSpPr>
          <p:nvPr>
            <p:ph type="dt" sz="half" idx="10"/>
          </p:nvPr>
        </p:nvSpPr>
        <p:spPr/>
        <p:txBody>
          <a:bodyPr/>
          <a:lstStyle/>
          <a:p>
            <a:fld id="{EB53BC41-EE49-4845-B2DC-E2CE32DE2041}" type="datetime1">
              <a:rPr lang="fr-FR" smtClean="0"/>
              <a:t>09/09/2025</a:t>
            </a:fld>
            <a:endParaRPr lang="fr-FR" dirty="0"/>
          </a:p>
        </p:txBody>
      </p:sp>
      <p:sp>
        <p:nvSpPr>
          <p:cNvPr id="3" name="Espace réservé du pied de page 2">
            <a:extLst>
              <a:ext uri="{FF2B5EF4-FFF2-40B4-BE49-F238E27FC236}">
                <a16:creationId xmlns:a16="http://schemas.microsoft.com/office/drawing/2014/main" id="{F97D07CC-3120-7040-89EF-7812F6800176}"/>
              </a:ext>
            </a:extLst>
          </p:cNvPr>
          <p:cNvSpPr>
            <a:spLocks noGrp="1"/>
          </p:cNvSpPr>
          <p:nvPr>
            <p:ph type="ftr" sz="quarter" idx="11"/>
          </p:nvPr>
        </p:nvSpPr>
        <p:spPr/>
        <p:txBody>
          <a:bodyPr/>
          <a:lstStyle/>
          <a:p>
            <a:r>
              <a:rPr lang="fr-FR" dirty="0"/>
              <a:t>Tous masqués, tous protégés !</a:t>
            </a:r>
          </a:p>
        </p:txBody>
      </p:sp>
      <p:sp>
        <p:nvSpPr>
          <p:cNvPr id="4" name="Espace réservé du numéro de diapositive 3">
            <a:extLst>
              <a:ext uri="{FF2B5EF4-FFF2-40B4-BE49-F238E27FC236}">
                <a16:creationId xmlns:a16="http://schemas.microsoft.com/office/drawing/2014/main" id="{2CECB733-DCA2-A449-9463-7C1FAF7307E8}"/>
              </a:ext>
            </a:extLst>
          </p:cNvPr>
          <p:cNvSpPr>
            <a:spLocks noGrp="1"/>
          </p:cNvSpPr>
          <p:nvPr>
            <p:ph type="sldNum" sz="quarter" idx="12"/>
          </p:nvPr>
        </p:nvSpPr>
        <p:spPr/>
        <p:txBody>
          <a:bodyPr/>
          <a:lstStyle/>
          <a:p>
            <a:fld id="{5B184235-8F33-6148-BBDD-A4ABFB8D85AB}" type="slidenum">
              <a:rPr lang="fr-FR" smtClean="0"/>
              <a:t>‹N°›</a:t>
            </a:fld>
            <a:endParaRPr lang="fr-FR" dirty="0"/>
          </a:p>
        </p:txBody>
      </p:sp>
    </p:spTree>
    <p:extLst>
      <p:ext uri="{BB962C8B-B14F-4D97-AF65-F5344CB8AC3E}">
        <p14:creationId xmlns:p14="http://schemas.microsoft.com/office/powerpoint/2010/main" val="1673055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963788-7301-2046-A3AD-E2D71E232E9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A8F9976-9AC7-2244-B634-9CC803C580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CF3C3B6-B272-F344-801E-806E33B7A5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618C3AE-37F5-DC41-813C-FAF627986409}"/>
              </a:ext>
            </a:extLst>
          </p:cNvPr>
          <p:cNvSpPr>
            <a:spLocks noGrp="1"/>
          </p:cNvSpPr>
          <p:nvPr>
            <p:ph type="dt" sz="half" idx="10"/>
          </p:nvPr>
        </p:nvSpPr>
        <p:spPr/>
        <p:txBody>
          <a:bodyPr/>
          <a:lstStyle/>
          <a:p>
            <a:fld id="{182236C1-DACA-B348-892D-4771A2B816E8}" type="datetime1">
              <a:rPr lang="fr-FR" smtClean="0"/>
              <a:t>09/09/2025</a:t>
            </a:fld>
            <a:endParaRPr lang="fr-FR" dirty="0"/>
          </a:p>
        </p:txBody>
      </p:sp>
      <p:sp>
        <p:nvSpPr>
          <p:cNvPr id="6" name="Espace réservé du pied de page 5">
            <a:extLst>
              <a:ext uri="{FF2B5EF4-FFF2-40B4-BE49-F238E27FC236}">
                <a16:creationId xmlns:a16="http://schemas.microsoft.com/office/drawing/2014/main" id="{2AAA7372-46AE-5D46-9CAC-881599FA80C2}"/>
              </a:ext>
            </a:extLst>
          </p:cNvPr>
          <p:cNvSpPr>
            <a:spLocks noGrp="1"/>
          </p:cNvSpPr>
          <p:nvPr>
            <p:ph type="ftr" sz="quarter" idx="11"/>
          </p:nvPr>
        </p:nvSpPr>
        <p:spPr/>
        <p:txBody>
          <a:bodyPr/>
          <a:lstStyle/>
          <a:p>
            <a:r>
              <a:rPr lang="fr-FR" dirty="0"/>
              <a:t>Tous masqués, tous protégés !</a:t>
            </a:r>
          </a:p>
        </p:txBody>
      </p:sp>
      <p:sp>
        <p:nvSpPr>
          <p:cNvPr id="7" name="Espace réservé du numéro de diapositive 6">
            <a:extLst>
              <a:ext uri="{FF2B5EF4-FFF2-40B4-BE49-F238E27FC236}">
                <a16:creationId xmlns:a16="http://schemas.microsoft.com/office/drawing/2014/main" id="{3B461067-3A05-9440-9BC5-5E19430A9076}"/>
              </a:ext>
            </a:extLst>
          </p:cNvPr>
          <p:cNvSpPr>
            <a:spLocks noGrp="1"/>
          </p:cNvSpPr>
          <p:nvPr>
            <p:ph type="sldNum" sz="quarter" idx="12"/>
          </p:nvPr>
        </p:nvSpPr>
        <p:spPr/>
        <p:txBody>
          <a:bodyPr/>
          <a:lstStyle/>
          <a:p>
            <a:fld id="{5B184235-8F33-6148-BBDD-A4ABFB8D85AB}" type="slidenum">
              <a:rPr lang="fr-FR" smtClean="0"/>
              <a:t>‹N°›</a:t>
            </a:fld>
            <a:endParaRPr lang="fr-FR" dirty="0"/>
          </a:p>
        </p:txBody>
      </p:sp>
    </p:spTree>
    <p:extLst>
      <p:ext uri="{BB962C8B-B14F-4D97-AF65-F5344CB8AC3E}">
        <p14:creationId xmlns:p14="http://schemas.microsoft.com/office/powerpoint/2010/main" val="2415629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D380F8-71D8-6E44-B8FB-3DA9D577779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20064B8-60D9-D04E-A0A0-32C52A4541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B8EB79D7-06CF-C647-B2B9-EB1823B5EE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BDCE40F-D0B0-AE4F-80C2-0001E7D6F5DF}"/>
              </a:ext>
            </a:extLst>
          </p:cNvPr>
          <p:cNvSpPr>
            <a:spLocks noGrp="1"/>
          </p:cNvSpPr>
          <p:nvPr>
            <p:ph type="dt" sz="half" idx="10"/>
          </p:nvPr>
        </p:nvSpPr>
        <p:spPr/>
        <p:txBody>
          <a:bodyPr/>
          <a:lstStyle/>
          <a:p>
            <a:fld id="{005D932A-4105-FD45-B26C-4A28520DE577}" type="datetime1">
              <a:rPr lang="fr-FR" smtClean="0"/>
              <a:t>09/09/2025</a:t>
            </a:fld>
            <a:endParaRPr lang="fr-FR" dirty="0"/>
          </a:p>
        </p:txBody>
      </p:sp>
      <p:sp>
        <p:nvSpPr>
          <p:cNvPr id="6" name="Espace réservé du pied de page 5">
            <a:extLst>
              <a:ext uri="{FF2B5EF4-FFF2-40B4-BE49-F238E27FC236}">
                <a16:creationId xmlns:a16="http://schemas.microsoft.com/office/drawing/2014/main" id="{EC5FE9A7-05B4-294D-A4B0-EB6C50C84797}"/>
              </a:ext>
            </a:extLst>
          </p:cNvPr>
          <p:cNvSpPr>
            <a:spLocks noGrp="1"/>
          </p:cNvSpPr>
          <p:nvPr>
            <p:ph type="ftr" sz="quarter" idx="11"/>
          </p:nvPr>
        </p:nvSpPr>
        <p:spPr/>
        <p:txBody>
          <a:bodyPr/>
          <a:lstStyle/>
          <a:p>
            <a:r>
              <a:rPr lang="fr-FR" dirty="0"/>
              <a:t>Tous masqués, tous protégés !</a:t>
            </a:r>
          </a:p>
        </p:txBody>
      </p:sp>
      <p:sp>
        <p:nvSpPr>
          <p:cNvPr id="7" name="Espace réservé du numéro de diapositive 6">
            <a:extLst>
              <a:ext uri="{FF2B5EF4-FFF2-40B4-BE49-F238E27FC236}">
                <a16:creationId xmlns:a16="http://schemas.microsoft.com/office/drawing/2014/main" id="{B6CD532C-1B42-2440-A75F-5E07D2695C4A}"/>
              </a:ext>
            </a:extLst>
          </p:cNvPr>
          <p:cNvSpPr>
            <a:spLocks noGrp="1"/>
          </p:cNvSpPr>
          <p:nvPr>
            <p:ph type="sldNum" sz="quarter" idx="12"/>
          </p:nvPr>
        </p:nvSpPr>
        <p:spPr/>
        <p:txBody>
          <a:bodyPr/>
          <a:lstStyle/>
          <a:p>
            <a:fld id="{5B184235-8F33-6148-BBDD-A4ABFB8D85AB}" type="slidenum">
              <a:rPr lang="fr-FR" smtClean="0"/>
              <a:t>‹N°›</a:t>
            </a:fld>
            <a:endParaRPr lang="fr-FR" dirty="0"/>
          </a:p>
        </p:txBody>
      </p:sp>
    </p:spTree>
    <p:extLst>
      <p:ext uri="{BB962C8B-B14F-4D97-AF65-F5344CB8AC3E}">
        <p14:creationId xmlns:p14="http://schemas.microsoft.com/office/powerpoint/2010/main" val="3510278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245A4B0-0154-874D-BB38-CE51CE7428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9F9C36D-DC19-CA40-AB57-DC84468D6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7D032FD-7B96-8740-BFFD-AE1CCE758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31286-2237-CD4F-B5BA-E206B202D09B}" type="datetime1">
              <a:rPr lang="fr-FR" smtClean="0"/>
              <a:t>09/09/2025</a:t>
            </a:fld>
            <a:endParaRPr lang="fr-FR" dirty="0"/>
          </a:p>
        </p:txBody>
      </p:sp>
      <p:sp>
        <p:nvSpPr>
          <p:cNvPr id="5" name="Espace réservé du pied de page 4">
            <a:extLst>
              <a:ext uri="{FF2B5EF4-FFF2-40B4-BE49-F238E27FC236}">
                <a16:creationId xmlns:a16="http://schemas.microsoft.com/office/drawing/2014/main" id="{125F920C-6F9C-724C-8C6D-DD60CFFF14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Tous masqués, tous protégés !</a:t>
            </a:r>
          </a:p>
        </p:txBody>
      </p:sp>
      <p:sp>
        <p:nvSpPr>
          <p:cNvPr id="6" name="Espace réservé du numéro de diapositive 5">
            <a:extLst>
              <a:ext uri="{FF2B5EF4-FFF2-40B4-BE49-F238E27FC236}">
                <a16:creationId xmlns:a16="http://schemas.microsoft.com/office/drawing/2014/main" id="{622DCBCA-BC1B-0B42-ADE4-15FC22B65C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84235-8F33-6148-BBDD-A4ABFB8D85AB}" type="slidenum">
              <a:rPr lang="fr-FR" smtClean="0"/>
              <a:t>‹N°›</a:t>
            </a:fld>
            <a:endParaRPr lang="fr-FR" dirty="0"/>
          </a:p>
        </p:txBody>
      </p:sp>
    </p:spTree>
    <p:extLst>
      <p:ext uri="{BB962C8B-B14F-4D97-AF65-F5344CB8AC3E}">
        <p14:creationId xmlns:p14="http://schemas.microsoft.com/office/powerpoint/2010/main" val="46159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wmf"/></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wmf"/></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ogec@notredameduconfluent.fr"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mailto:cantine@notredameduconfluent.f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ZoneTexte 9">
            <a:extLst>
              <a:ext uri="{FF2B5EF4-FFF2-40B4-BE49-F238E27FC236}">
                <a16:creationId xmlns:a16="http://schemas.microsoft.com/office/drawing/2014/main" id="{4CD9661F-348B-E249-BAAA-4929DD711462}"/>
              </a:ext>
            </a:extLst>
          </p:cNvPr>
          <p:cNvSpPr txBox="1"/>
          <p:nvPr/>
        </p:nvSpPr>
        <p:spPr>
          <a:xfrm>
            <a:off x="6187679" y="1071607"/>
            <a:ext cx="6004321" cy="473389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200" b="1" dirty="0">
                <a:solidFill>
                  <a:schemeClr val="accent2">
                    <a:lumMod val="75000"/>
                  </a:schemeClr>
                </a:solidFill>
                <a:latin typeface="Apple Chancery" panose="03020702040506060504" pitchFamily="66" charset="-79"/>
                <a:ea typeface="+mj-ea"/>
                <a:cs typeface="Apple Chancery" panose="03020702040506060504" pitchFamily="66" charset="-79"/>
              </a:rPr>
              <a:t>Ecole Notre-Dame du Confluent</a:t>
            </a:r>
          </a:p>
          <a:p>
            <a:pPr algn="ctr">
              <a:lnSpc>
                <a:spcPct val="90000"/>
              </a:lnSpc>
              <a:spcBef>
                <a:spcPct val="0"/>
              </a:spcBef>
              <a:spcAft>
                <a:spcPts val="600"/>
              </a:spcAft>
            </a:pPr>
            <a:endParaRPr lang="en-US" sz="3200" b="1" dirty="0">
              <a:solidFill>
                <a:schemeClr val="accent2">
                  <a:lumMod val="75000"/>
                </a:schemeClr>
              </a:solidFill>
              <a:latin typeface="Apple Chancery" panose="03020702040506060504" pitchFamily="66" charset="-79"/>
              <a:ea typeface="+mj-ea"/>
              <a:cs typeface="Apple Chancery" panose="03020702040506060504" pitchFamily="66" charset="-79"/>
            </a:endParaRPr>
          </a:p>
          <a:p>
            <a:pPr algn="ctr">
              <a:lnSpc>
                <a:spcPct val="90000"/>
              </a:lnSpc>
              <a:spcBef>
                <a:spcPct val="0"/>
              </a:spcBef>
              <a:spcAft>
                <a:spcPts val="600"/>
              </a:spcAft>
            </a:pPr>
            <a:endParaRPr lang="en-US" sz="3200" b="1" dirty="0">
              <a:solidFill>
                <a:schemeClr val="accent2">
                  <a:lumMod val="75000"/>
                </a:schemeClr>
              </a:solidFill>
              <a:latin typeface="Apple Chancery" panose="03020702040506060504" pitchFamily="66" charset="-79"/>
              <a:ea typeface="+mj-ea"/>
              <a:cs typeface="Apple Chancery" panose="03020702040506060504" pitchFamily="66" charset="-79"/>
            </a:endParaRPr>
          </a:p>
          <a:p>
            <a:pPr algn="ctr">
              <a:lnSpc>
                <a:spcPct val="90000"/>
              </a:lnSpc>
              <a:spcBef>
                <a:spcPct val="0"/>
              </a:spcBef>
              <a:spcAft>
                <a:spcPts val="600"/>
              </a:spcAft>
            </a:pPr>
            <a:r>
              <a:rPr lang="fr-FR" sz="3200" b="1" dirty="0">
                <a:solidFill>
                  <a:schemeClr val="accent2">
                    <a:lumMod val="75000"/>
                  </a:schemeClr>
                </a:solidFill>
                <a:latin typeface="Apple Chancery" panose="03020702040506060504" pitchFamily="66" charset="-79"/>
                <a:ea typeface="+mj-ea"/>
                <a:cs typeface="Apple Chancery" panose="03020702040506060504" pitchFamily="66" charset="-79"/>
              </a:rPr>
              <a:t>Réunions</a:t>
            </a:r>
            <a:r>
              <a:rPr lang="en-US" sz="3200" b="1" dirty="0">
                <a:solidFill>
                  <a:schemeClr val="accent2">
                    <a:lumMod val="75000"/>
                  </a:schemeClr>
                </a:solidFill>
                <a:latin typeface="Apple Chancery" panose="03020702040506060504" pitchFamily="66" charset="-79"/>
                <a:ea typeface="+mj-ea"/>
                <a:cs typeface="Apple Chancery" panose="03020702040506060504" pitchFamily="66" charset="-79"/>
              </a:rPr>
              <a:t> de </a:t>
            </a:r>
            <a:r>
              <a:rPr lang="fr-FR" sz="3200" b="1" dirty="0">
                <a:solidFill>
                  <a:schemeClr val="accent2">
                    <a:lumMod val="75000"/>
                  </a:schemeClr>
                </a:solidFill>
                <a:latin typeface="Apple Chancery" panose="03020702040506060504" pitchFamily="66" charset="-79"/>
                <a:ea typeface="+mj-ea"/>
                <a:cs typeface="Apple Chancery" panose="03020702040506060504" pitchFamily="66" charset="-79"/>
              </a:rPr>
              <a:t>rentrée</a:t>
            </a:r>
          </a:p>
          <a:p>
            <a:pPr algn="ctr">
              <a:lnSpc>
                <a:spcPct val="90000"/>
              </a:lnSpc>
              <a:spcBef>
                <a:spcPct val="0"/>
              </a:spcBef>
              <a:spcAft>
                <a:spcPts val="600"/>
              </a:spcAft>
            </a:pPr>
            <a:r>
              <a:rPr lang="en-US" sz="3200" b="1" dirty="0">
                <a:solidFill>
                  <a:schemeClr val="accent2">
                    <a:lumMod val="75000"/>
                  </a:schemeClr>
                </a:solidFill>
                <a:latin typeface="Apple Chancery" panose="03020702040506060504" pitchFamily="66" charset="-79"/>
                <a:ea typeface="+mj-ea"/>
                <a:cs typeface="Apple Chancery" panose="03020702040506060504" pitchFamily="66" charset="-79"/>
              </a:rPr>
              <a:t>Cycle 1</a:t>
            </a:r>
          </a:p>
          <a:p>
            <a:pPr algn="ctr">
              <a:lnSpc>
                <a:spcPct val="90000"/>
              </a:lnSpc>
              <a:spcBef>
                <a:spcPct val="0"/>
              </a:spcBef>
              <a:spcAft>
                <a:spcPts val="600"/>
              </a:spcAft>
            </a:pPr>
            <a:endParaRPr lang="en-US" sz="3200" b="1" dirty="0">
              <a:solidFill>
                <a:schemeClr val="accent2">
                  <a:lumMod val="75000"/>
                </a:schemeClr>
              </a:solidFill>
              <a:latin typeface="Apple Chancery" panose="03020702040506060504" pitchFamily="66" charset="-79"/>
              <a:ea typeface="+mj-ea"/>
              <a:cs typeface="Apple Chancery" panose="03020702040506060504" pitchFamily="66" charset="-79"/>
            </a:endParaRPr>
          </a:p>
          <a:p>
            <a:pPr algn="ctr">
              <a:lnSpc>
                <a:spcPct val="90000"/>
              </a:lnSpc>
              <a:spcBef>
                <a:spcPct val="0"/>
              </a:spcBef>
              <a:spcAft>
                <a:spcPts val="600"/>
              </a:spcAft>
            </a:pPr>
            <a:r>
              <a:rPr lang="fr-FR" sz="3200" b="1" dirty="0">
                <a:solidFill>
                  <a:schemeClr val="accent2">
                    <a:lumMod val="75000"/>
                  </a:schemeClr>
                </a:solidFill>
                <a:latin typeface="Apple Chancery" panose="03020702040506060504" pitchFamily="66" charset="-79"/>
                <a:ea typeface="+mj-ea"/>
                <a:cs typeface="Apple Chancery" panose="03020702040506060504" pitchFamily="66" charset="-79"/>
              </a:rPr>
              <a:t>Mardi 9 septembre 2025 – 18h</a:t>
            </a:r>
          </a:p>
        </p:txBody>
      </p:sp>
      <p:sp>
        <p:nvSpPr>
          <p:cNvPr id="36" name="Freeform: Shape 35">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37">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Freeform: Shape 41">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dirty="0"/>
          </a:p>
        </p:txBody>
      </p:sp>
      <p:sp>
        <p:nvSpPr>
          <p:cNvPr id="13" name="Espace réservé du numéro de diapositive 12">
            <a:extLst>
              <a:ext uri="{FF2B5EF4-FFF2-40B4-BE49-F238E27FC236}">
                <a16:creationId xmlns:a16="http://schemas.microsoft.com/office/drawing/2014/main" id="{88CEF4AC-46CF-5942-8C24-B67646630612}"/>
              </a:ext>
            </a:extLst>
          </p:cNvPr>
          <p:cNvSpPr>
            <a:spLocks noGrp="1"/>
          </p:cNvSpPr>
          <p:nvPr>
            <p:ph type="sldNum" sz="quarter" idx="12"/>
          </p:nvPr>
        </p:nvSpPr>
        <p:spPr>
          <a:xfrm>
            <a:off x="530529" y="6356350"/>
            <a:ext cx="1054989" cy="365125"/>
          </a:xfrm>
        </p:spPr>
        <p:txBody>
          <a:bodyPr vert="horz" lIns="91440" tIns="45720" rIns="91440" bIns="45720" rtlCol="0" anchor="ctr">
            <a:normAutofit/>
          </a:bodyPr>
          <a:lstStyle/>
          <a:p>
            <a:pPr algn="l">
              <a:spcAft>
                <a:spcPts val="600"/>
              </a:spcAft>
              <a:defRPr/>
            </a:pPr>
            <a:fld id="{5B184235-8F33-6148-BBDD-A4ABFB8D85AB}" type="slidenum">
              <a:rPr lang="en-US" smtClean="0">
                <a:solidFill>
                  <a:prstClr val="black">
                    <a:tint val="75000"/>
                  </a:prstClr>
                </a:solidFill>
                <a:latin typeface="Calibri" panose="020F0502020204030204"/>
              </a:rPr>
              <a:pPr algn="l">
                <a:spcAft>
                  <a:spcPts val="600"/>
                </a:spcAft>
                <a:defRPr/>
              </a:pPr>
              <a:t>1</a:t>
            </a:fld>
            <a:endParaRPr lang="en-US" dirty="0">
              <a:solidFill>
                <a:prstClr val="black">
                  <a:tint val="75000"/>
                </a:prstClr>
              </a:solidFill>
              <a:latin typeface="Calibri" panose="020F0502020204030204"/>
            </a:endParaRPr>
          </a:p>
        </p:txBody>
      </p:sp>
      <p:sp>
        <p:nvSpPr>
          <p:cNvPr id="46" name="Freeform: Shape 45">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4" name="Image 23">
            <a:extLst>
              <a:ext uri="{FF2B5EF4-FFF2-40B4-BE49-F238E27FC236}">
                <a16:creationId xmlns:a16="http://schemas.microsoft.com/office/drawing/2014/main" id="{8A77315E-86C3-AB42-B5D3-CD3A30D58FA7}"/>
              </a:ext>
            </a:extLst>
          </p:cNvPr>
          <p:cNvPicPr>
            <a:picLocks noChangeAspect="1"/>
          </p:cNvPicPr>
          <p:nvPr/>
        </p:nvPicPr>
        <p:blipFill rotWithShape="1">
          <a:blip r:embed="rId2"/>
          <a:srcRect r="238" b="3"/>
          <a:stretch/>
        </p:blipFill>
        <p:spPr>
          <a:xfrm>
            <a:off x="529534" y="527553"/>
            <a:ext cx="5365961" cy="5297908"/>
          </a:xfrm>
          <a:prstGeom prst="rect">
            <a:avLst/>
          </a:prstGeom>
        </p:spPr>
      </p:pic>
      <p:sp>
        <p:nvSpPr>
          <p:cNvPr id="2" name="ZoneTexte 1">
            <a:extLst>
              <a:ext uri="{FF2B5EF4-FFF2-40B4-BE49-F238E27FC236}">
                <a16:creationId xmlns:a16="http://schemas.microsoft.com/office/drawing/2014/main" id="{F48C681B-C1EE-4541-B951-BCA40D22DE32}"/>
              </a:ext>
            </a:extLst>
          </p:cNvPr>
          <p:cNvSpPr txBox="1"/>
          <p:nvPr/>
        </p:nvSpPr>
        <p:spPr>
          <a:xfrm>
            <a:off x="7222210" y="4602997"/>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453523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44000" r="-44000"/>
          </a:stretch>
        </a:blip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CB79C80-2367-2C43-8412-1AE8564AD026}"/>
              </a:ext>
            </a:extLst>
          </p:cNvPr>
          <p:cNvPicPr>
            <a:picLocks noChangeAspect="1"/>
          </p:cNvPicPr>
          <p:nvPr/>
        </p:nvPicPr>
        <p:blipFill>
          <a:blip r:embed="rId3"/>
          <a:stretch>
            <a:fillRect/>
          </a:stretch>
        </p:blipFill>
        <p:spPr>
          <a:xfrm>
            <a:off x="101795" y="87084"/>
            <a:ext cx="1681953" cy="1655763"/>
          </a:xfrm>
          <a:prstGeom prst="rect">
            <a:avLst/>
          </a:prstGeom>
        </p:spPr>
      </p:pic>
      <p:sp>
        <p:nvSpPr>
          <p:cNvPr id="10" name="ZoneTexte 9">
            <a:extLst>
              <a:ext uri="{FF2B5EF4-FFF2-40B4-BE49-F238E27FC236}">
                <a16:creationId xmlns:a16="http://schemas.microsoft.com/office/drawing/2014/main" id="{4CD9661F-348B-E249-BAAA-4929DD711462}"/>
              </a:ext>
            </a:extLst>
          </p:cNvPr>
          <p:cNvSpPr txBox="1"/>
          <p:nvPr/>
        </p:nvSpPr>
        <p:spPr>
          <a:xfrm>
            <a:off x="-29028" y="-14505"/>
            <a:ext cx="12191997" cy="6155531"/>
          </a:xfrm>
          <a:prstGeom prst="rect">
            <a:avLst/>
          </a:prstGeom>
          <a:noFill/>
        </p:spPr>
        <p:txBody>
          <a:bodyPr wrap="square" rtlCol="0">
            <a:spAutoFit/>
          </a:bodyPr>
          <a:lstStyle/>
          <a:p>
            <a:pPr algn="ctr">
              <a:lnSpc>
                <a:spcPct val="200000"/>
              </a:lnSpc>
            </a:pPr>
            <a:r>
              <a:rPr lang="fr-FR" sz="4400" b="1" u="sng" dirty="0">
                <a:latin typeface="Cursive standard" pitchFamily="2" charset="0"/>
                <a:cs typeface="Arial" panose="020B0604020202020204" pitchFamily="34" charset="0"/>
              </a:rPr>
              <a:t>Point 1</a:t>
            </a:r>
          </a:p>
          <a:p>
            <a:pPr algn="ctr">
              <a:lnSpc>
                <a:spcPct val="200000"/>
              </a:lnSpc>
            </a:pPr>
            <a:endParaRPr lang="fr-FR" sz="2000" b="1" u="sng" dirty="0">
              <a:latin typeface="Cursive standard" pitchFamily="2" charset="0"/>
              <a:cs typeface="Arial" panose="020B0604020202020204" pitchFamily="34" charset="0"/>
            </a:endParaRPr>
          </a:p>
          <a:p>
            <a:pPr algn="ctr">
              <a:lnSpc>
                <a:spcPct val="150000"/>
              </a:lnSpc>
            </a:pPr>
            <a:r>
              <a:rPr lang="fr-FR" sz="4400" b="1" dirty="0">
                <a:solidFill>
                  <a:schemeClr val="accent1">
                    <a:lumMod val="75000"/>
                  </a:schemeClr>
                </a:solidFill>
                <a:latin typeface="Avenir Heavy" panose="02000503020000020003" pitchFamily="2" charset="0"/>
                <a:cs typeface="Arial" panose="020B0604020202020204" pitchFamily="34" charset="0"/>
              </a:rPr>
              <a:t>ACCUEIL DU SOIR : 16h45 -&gt; 18h00</a:t>
            </a:r>
          </a:p>
          <a:p>
            <a:pPr algn="ctr">
              <a:lnSpc>
                <a:spcPct val="150000"/>
              </a:lnSpc>
            </a:pPr>
            <a:r>
              <a:rPr lang="fr-FR" sz="4000" b="1" dirty="0">
                <a:effectLst/>
                <a:latin typeface="Cursive standard" pitchFamily="2" charset="0"/>
                <a:ea typeface="Times New Roman" panose="02020603050405020304" pitchFamily="18" charset="0"/>
              </a:rPr>
              <a:t>L’inscription à l’avance n’est pas nécessaire.</a:t>
            </a:r>
          </a:p>
          <a:p>
            <a:pPr algn="ctr"/>
            <a:endParaRPr lang="fr-FR" sz="4000" b="1" dirty="0">
              <a:solidFill>
                <a:schemeClr val="accent1">
                  <a:lumMod val="50000"/>
                </a:schemeClr>
              </a:solidFill>
              <a:latin typeface="Cursive standard" pitchFamily="2" charset="0"/>
              <a:cs typeface="Arial" panose="020B0604020202020204" pitchFamily="34" charset="0"/>
            </a:endParaRPr>
          </a:p>
          <a:p>
            <a:pPr indent="-571500" algn="ctr">
              <a:buFont typeface="Arial" panose="020B0604020202020204" pitchFamily="34" charset="0"/>
              <a:buChar char="•"/>
            </a:pPr>
            <a:r>
              <a:rPr lang="fr-FR" sz="4000" b="1" dirty="0">
                <a:solidFill>
                  <a:schemeClr val="accent1">
                    <a:lumMod val="50000"/>
                  </a:schemeClr>
                </a:solidFill>
                <a:latin typeface="Avenir Heavy" panose="02000503020000020003" pitchFamily="2" charset="0"/>
                <a:cs typeface="Arial" panose="020B0604020202020204" pitchFamily="34" charset="0"/>
              </a:rPr>
              <a:t>Garderie du soir pour les élèves de maternelle</a:t>
            </a:r>
          </a:p>
          <a:p>
            <a:pPr algn="ctr"/>
            <a:endParaRPr lang="fr-FR" sz="2000" b="1" dirty="0">
              <a:latin typeface="Cursive standard" pitchFamily="2" charset="0"/>
              <a:cs typeface="Arial" panose="020B0604020202020204" pitchFamily="34" charset="0"/>
            </a:endParaRPr>
          </a:p>
          <a:p>
            <a:pPr algn="ctr"/>
            <a:r>
              <a:rPr lang="fr-FR" sz="4000" b="1" dirty="0">
                <a:latin typeface="Cursive standard" pitchFamily="2" charset="0"/>
                <a:cs typeface="Arial" panose="020B0604020202020204" pitchFamily="34" charset="0"/>
              </a:rPr>
              <a:t>Accueil individualisé par Ophélie (Lorraine) et Alexia</a:t>
            </a:r>
            <a:endParaRPr lang="fr-FR" sz="2000" b="1" dirty="0">
              <a:latin typeface="Cursive standard" pitchFamily="2" charset="0"/>
              <a:cs typeface="Arial" panose="020B0604020202020204" pitchFamily="34" charset="0"/>
            </a:endParaRPr>
          </a:p>
        </p:txBody>
      </p:sp>
      <p:sp>
        <p:nvSpPr>
          <p:cNvPr id="13" name="Espace réservé du numéro de diapositive 12">
            <a:extLst>
              <a:ext uri="{FF2B5EF4-FFF2-40B4-BE49-F238E27FC236}">
                <a16:creationId xmlns:a16="http://schemas.microsoft.com/office/drawing/2014/main" id="{88CEF4AC-46CF-5942-8C24-B67646630612}"/>
              </a:ext>
            </a:extLst>
          </p:cNvPr>
          <p:cNvSpPr>
            <a:spLocks noGrp="1"/>
          </p:cNvSpPr>
          <p:nvPr>
            <p:ph type="sldNum" sz="quarter" idx="12"/>
          </p:nvPr>
        </p:nvSpPr>
        <p:spPr/>
        <p:txBody>
          <a:bodyPr/>
          <a:lstStyle/>
          <a:p>
            <a:fld id="{5B184235-8F33-6148-BBDD-A4ABFB8D85AB}" type="slidenum">
              <a:rPr lang="fr-FR" smtClean="0">
                <a:latin typeface="Arial" panose="020B0604020202020204" pitchFamily="34" charset="0"/>
                <a:cs typeface="Arial" panose="020B0604020202020204" pitchFamily="34" charset="0"/>
              </a:rPr>
              <a:t>10</a:t>
            </a:fld>
            <a:endParaRPr lang="fr-FR" dirty="0">
              <a:latin typeface="Arial" panose="020B0604020202020204" pitchFamily="34" charset="0"/>
              <a:cs typeface="Arial" panose="020B0604020202020204" pitchFamily="34" charset="0"/>
            </a:endParaRPr>
          </a:p>
        </p:txBody>
      </p:sp>
      <p:sp>
        <p:nvSpPr>
          <p:cNvPr id="2" name="Sous-titre 2">
            <a:extLst>
              <a:ext uri="{FF2B5EF4-FFF2-40B4-BE49-F238E27FC236}">
                <a16:creationId xmlns:a16="http://schemas.microsoft.com/office/drawing/2014/main" id="{ADADEC84-54B6-2A91-124C-F3D0F8D0DDA6}"/>
              </a:ext>
            </a:extLst>
          </p:cNvPr>
          <p:cNvSpPr>
            <a:spLocks noGrp="1"/>
          </p:cNvSpPr>
          <p:nvPr>
            <p:ph type="subTitle" idx="1"/>
          </p:nvPr>
        </p:nvSpPr>
        <p:spPr>
          <a:xfrm>
            <a:off x="9607826" y="89581"/>
            <a:ext cx="2497087" cy="997097"/>
          </a:xfrm>
        </p:spPr>
        <p:txBody>
          <a:bodyPr>
            <a:normAutofit fontScale="85000" lnSpcReduction="10000"/>
          </a:bodyPr>
          <a:lstStyle/>
          <a:p>
            <a:pPr algn="l"/>
            <a:r>
              <a:rPr lang="fr-FR" sz="1200" dirty="0">
                <a:latin typeface="Comic Sans MS" panose="030F0902030302020204" pitchFamily="66" charset="0"/>
                <a:sym typeface="Wingdings" pitchFamily="2" charset="2"/>
              </a:rPr>
              <a:t></a:t>
            </a:r>
            <a:r>
              <a:rPr lang="fr-FR" sz="1200" dirty="0">
                <a:latin typeface="Comic Sans MS" panose="030F0902030302020204" pitchFamily="66" charset="0"/>
              </a:rPr>
              <a:t> 2, rue Clément Mulat</a:t>
            </a:r>
          </a:p>
          <a:p>
            <a:pPr algn="l"/>
            <a:r>
              <a:rPr lang="fr-FR" sz="1200" dirty="0">
                <a:latin typeface="Comic Sans MS" panose="030F0902030302020204" pitchFamily="66" charset="0"/>
              </a:rPr>
              <a:t>69350 LA MULATIERE</a:t>
            </a:r>
          </a:p>
          <a:p>
            <a:pPr algn="l"/>
            <a:r>
              <a:rPr lang="fr-FR" sz="1200" dirty="0">
                <a:latin typeface="Comic Sans MS" panose="030F0902030302020204" pitchFamily="66" charset="0"/>
                <a:sym typeface="Wingdings" pitchFamily="2" charset="2"/>
              </a:rPr>
              <a:t></a:t>
            </a:r>
            <a:r>
              <a:rPr lang="fr-FR" sz="1200" dirty="0">
                <a:latin typeface="Comic Sans MS" panose="030F0902030302020204" pitchFamily="66" charset="0"/>
              </a:rPr>
              <a:t> 04.78.51.72.52.</a:t>
            </a:r>
          </a:p>
          <a:p>
            <a:pPr algn="l"/>
            <a:r>
              <a:rPr lang="fr-FR" sz="1200" b="1" dirty="0">
                <a:latin typeface="Comic Sans MS" panose="030F0902030302020204" pitchFamily="66" charset="0"/>
                <a:sym typeface="Wingdings" pitchFamily="2" charset="2"/>
              </a:rPr>
              <a:t></a:t>
            </a:r>
            <a:r>
              <a:rPr lang="fr-FR" sz="1200" dirty="0">
                <a:latin typeface="Comic Sans MS" panose="030F0902030302020204" pitchFamily="66" charset="0"/>
              </a:rPr>
              <a:t> </a:t>
            </a:r>
            <a:r>
              <a:rPr lang="fr-FR" sz="1200" dirty="0" err="1">
                <a:latin typeface="Comic Sans MS" panose="030F0902030302020204" pitchFamily="66" charset="0"/>
              </a:rPr>
              <a:t>direction@notredameduconfuent.fr</a:t>
            </a:r>
            <a:endParaRPr lang="fr-FR" sz="1200" dirty="0">
              <a:latin typeface="Comic Sans MS" panose="030F0902030302020204" pitchFamily="66" charset="0"/>
            </a:endParaRPr>
          </a:p>
          <a:p>
            <a:endParaRPr lang="fr-FR" dirty="0"/>
          </a:p>
        </p:txBody>
      </p:sp>
    </p:spTree>
    <p:extLst>
      <p:ext uri="{BB962C8B-B14F-4D97-AF65-F5344CB8AC3E}">
        <p14:creationId xmlns:p14="http://schemas.microsoft.com/office/powerpoint/2010/main" val="2193698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44000" r="-44000"/>
          </a:stretch>
        </a:blipFill>
        <a:effectLst/>
      </p:bgPr>
    </p:bg>
    <p:spTree>
      <p:nvGrpSpPr>
        <p:cNvPr id="1" name=""/>
        <p:cNvGrpSpPr/>
        <p:nvPr/>
      </p:nvGrpSpPr>
      <p:grpSpPr>
        <a:xfrm>
          <a:off x="0" y="0"/>
          <a:ext cx="0" cy="0"/>
          <a:chOff x="0" y="0"/>
          <a:chExt cx="0" cy="0"/>
        </a:xfrm>
      </p:grpSpPr>
      <p:pic>
        <p:nvPicPr>
          <p:cNvPr id="3" name="Image 2" descr="Une image contenant Police, texte, triangle&#10;&#10;Description générée automatiquement">
            <a:extLst>
              <a:ext uri="{FF2B5EF4-FFF2-40B4-BE49-F238E27FC236}">
                <a16:creationId xmlns:a16="http://schemas.microsoft.com/office/drawing/2014/main" id="{D70A631F-1746-A399-FCB8-0B42553FC3AF}"/>
              </a:ext>
            </a:extLst>
          </p:cNvPr>
          <p:cNvPicPr>
            <a:picLocks noChangeAspect="1"/>
          </p:cNvPicPr>
          <p:nvPr/>
        </p:nvPicPr>
        <p:blipFill rotWithShape="1">
          <a:blip r:embed="rId3"/>
          <a:srcRect t="14018" b="10874"/>
          <a:stretch/>
        </p:blipFill>
        <p:spPr>
          <a:xfrm>
            <a:off x="2921000" y="2786743"/>
            <a:ext cx="6350000" cy="4071258"/>
          </a:xfrm>
          <a:prstGeom prst="rect">
            <a:avLst/>
          </a:prstGeom>
        </p:spPr>
      </p:pic>
      <p:pic>
        <p:nvPicPr>
          <p:cNvPr id="6" name="Image 5">
            <a:extLst>
              <a:ext uri="{FF2B5EF4-FFF2-40B4-BE49-F238E27FC236}">
                <a16:creationId xmlns:a16="http://schemas.microsoft.com/office/drawing/2014/main" id="{9CB79C80-2367-2C43-8412-1AE8564AD026}"/>
              </a:ext>
            </a:extLst>
          </p:cNvPr>
          <p:cNvPicPr>
            <a:picLocks noChangeAspect="1"/>
          </p:cNvPicPr>
          <p:nvPr/>
        </p:nvPicPr>
        <p:blipFill>
          <a:blip r:embed="rId4"/>
          <a:stretch>
            <a:fillRect/>
          </a:stretch>
        </p:blipFill>
        <p:spPr>
          <a:xfrm>
            <a:off x="101795" y="87084"/>
            <a:ext cx="1681953" cy="1655763"/>
          </a:xfrm>
          <a:prstGeom prst="rect">
            <a:avLst/>
          </a:prstGeom>
        </p:spPr>
      </p:pic>
      <p:sp>
        <p:nvSpPr>
          <p:cNvPr id="10" name="ZoneTexte 9">
            <a:extLst>
              <a:ext uri="{FF2B5EF4-FFF2-40B4-BE49-F238E27FC236}">
                <a16:creationId xmlns:a16="http://schemas.microsoft.com/office/drawing/2014/main" id="{4CD9661F-348B-E249-BAAA-4929DD711462}"/>
              </a:ext>
            </a:extLst>
          </p:cNvPr>
          <p:cNvSpPr txBox="1"/>
          <p:nvPr/>
        </p:nvSpPr>
        <p:spPr>
          <a:xfrm>
            <a:off x="3" y="0"/>
            <a:ext cx="12191997" cy="2628284"/>
          </a:xfrm>
          <a:prstGeom prst="rect">
            <a:avLst/>
          </a:prstGeom>
          <a:noFill/>
        </p:spPr>
        <p:txBody>
          <a:bodyPr wrap="square" rtlCol="0">
            <a:spAutoFit/>
          </a:bodyPr>
          <a:lstStyle/>
          <a:p>
            <a:pPr algn="ctr">
              <a:lnSpc>
                <a:spcPct val="200000"/>
              </a:lnSpc>
            </a:pPr>
            <a:r>
              <a:rPr lang="fr-FR" sz="4400" b="1" u="sng" dirty="0">
                <a:latin typeface="Cursive standard" pitchFamily="2" charset="0"/>
                <a:cs typeface="Arial" panose="020B0604020202020204" pitchFamily="34" charset="0"/>
              </a:rPr>
              <a:t>Point 2</a:t>
            </a:r>
          </a:p>
          <a:p>
            <a:pPr algn="ctr">
              <a:lnSpc>
                <a:spcPct val="200000"/>
              </a:lnSpc>
            </a:pPr>
            <a:r>
              <a:rPr lang="fr-FR" sz="4400" b="1" dirty="0">
                <a:solidFill>
                  <a:schemeClr val="accent1">
                    <a:lumMod val="75000"/>
                  </a:schemeClr>
                </a:solidFill>
                <a:latin typeface="Avenir Heavy" panose="02000503020000020003" pitchFamily="2" charset="0"/>
                <a:cs typeface="Arial" panose="020B0604020202020204" pitchFamily="34" charset="0"/>
              </a:rPr>
              <a:t>SECURITE</a:t>
            </a:r>
          </a:p>
        </p:txBody>
      </p:sp>
      <p:sp>
        <p:nvSpPr>
          <p:cNvPr id="13" name="Espace réservé du numéro de diapositive 12">
            <a:extLst>
              <a:ext uri="{FF2B5EF4-FFF2-40B4-BE49-F238E27FC236}">
                <a16:creationId xmlns:a16="http://schemas.microsoft.com/office/drawing/2014/main" id="{88CEF4AC-46CF-5942-8C24-B67646630612}"/>
              </a:ext>
            </a:extLst>
          </p:cNvPr>
          <p:cNvSpPr>
            <a:spLocks noGrp="1"/>
          </p:cNvSpPr>
          <p:nvPr>
            <p:ph type="sldNum" sz="quarter" idx="12"/>
          </p:nvPr>
        </p:nvSpPr>
        <p:spPr/>
        <p:txBody>
          <a:bodyPr/>
          <a:lstStyle/>
          <a:p>
            <a:fld id="{5B184235-8F33-6148-BBDD-A4ABFB8D85AB}" type="slidenum">
              <a:rPr lang="fr-FR" smtClean="0">
                <a:latin typeface="Arial" panose="020B0604020202020204" pitchFamily="34" charset="0"/>
                <a:cs typeface="Arial" panose="020B0604020202020204" pitchFamily="34" charset="0"/>
              </a:rPr>
              <a:t>11</a:t>
            </a:fld>
            <a:endParaRPr lang="fr-FR" dirty="0">
              <a:latin typeface="Arial" panose="020B0604020202020204" pitchFamily="34" charset="0"/>
              <a:cs typeface="Arial" panose="020B0604020202020204" pitchFamily="34" charset="0"/>
            </a:endParaRPr>
          </a:p>
        </p:txBody>
      </p:sp>
      <p:sp>
        <p:nvSpPr>
          <p:cNvPr id="2" name="Sous-titre 2">
            <a:extLst>
              <a:ext uri="{FF2B5EF4-FFF2-40B4-BE49-F238E27FC236}">
                <a16:creationId xmlns:a16="http://schemas.microsoft.com/office/drawing/2014/main" id="{E11DCC78-2918-C4E2-237D-D0F237AC1ECE}"/>
              </a:ext>
            </a:extLst>
          </p:cNvPr>
          <p:cNvSpPr>
            <a:spLocks noGrp="1"/>
          </p:cNvSpPr>
          <p:nvPr>
            <p:ph type="subTitle" idx="1"/>
          </p:nvPr>
        </p:nvSpPr>
        <p:spPr>
          <a:xfrm>
            <a:off x="9607826" y="89581"/>
            <a:ext cx="2497087" cy="997097"/>
          </a:xfrm>
        </p:spPr>
        <p:txBody>
          <a:bodyPr>
            <a:normAutofit fontScale="85000" lnSpcReduction="10000"/>
          </a:bodyPr>
          <a:lstStyle/>
          <a:p>
            <a:pPr algn="l"/>
            <a:r>
              <a:rPr lang="fr-FR" sz="1200" dirty="0">
                <a:latin typeface="Comic Sans MS" panose="030F0902030302020204" pitchFamily="66" charset="0"/>
                <a:sym typeface="Wingdings" pitchFamily="2" charset="2"/>
              </a:rPr>
              <a:t></a:t>
            </a:r>
            <a:r>
              <a:rPr lang="fr-FR" sz="1200" dirty="0">
                <a:latin typeface="Comic Sans MS" panose="030F0902030302020204" pitchFamily="66" charset="0"/>
              </a:rPr>
              <a:t> 2, rue Clément Mulat</a:t>
            </a:r>
          </a:p>
          <a:p>
            <a:pPr algn="l"/>
            <a:r>
              <a:rPr lang="fr-FR" sz="1200" dirty="0">
                <a:latin typeface="Comic Sans MS" panose="030F0902030302020204" pitchFamily="66" charset="0"/>
              </a:rPr>
              <a:t>69350 LA MULATIERE</a:t>
            </a:r>
          </a:p>
          <a:p>
            <a:pPr algn="l"/>
            <a:r>
              <a:rPr lang="fr-FR" sz="1200" dirty="0">
                <a:latin typeface="Comic Sans MS" panose="030F0902030302020204" pitchFamily="66" charset="0"/>
                <a:sym typeface="Wingdings" pitchFamily="2" charset="2"/>
              </a:rPr>
              <a:t></a:t>
            </a:r>
            <a:r>
              <a:rPr lang="fr-FR" sz="1200" dirty="0">
                <a:latin typeface="Comic Sans MS" panose="030F0902030302020204" pitchFamily="66" charset="0"/>
              </a:rPr>
              <a:t> 04.78.51.72.52.</a:t>
            </a:r>
          </a:p>
          <a:p>
            <a:pPr algn="l"/>
            <a:r>
              <a:rPr lang="fr-FR" sz="1200" b="1" dirty="0">
                <a:latin typeface="Comic Sans MS" panose="030F0902030302020204" pitchFamily="66" charset="0"/>
                <a:sym typeface="Wingdings" pitchFamily="2" charset="2"/>
              </a:rPr>
              <a:t></a:t>
            </a:r>
            <a:r>
              <a:rPr lang="fr-FR" sz="1200" dirty="0">
                <a:latin typeface="Comic Sans MS" panose="030F0902030302020204" pitchFamily="66" charset="0"/>
              </a:rPr>
              <a:t> </a:t>
            </a:r>
            <a:r>
              <a:rPr lang="fr-FR" sz="1200" dirty="0" err="1">
                <a:latin typeface="Comic Sans MS" panose="030F0902030302020204" pitchFamily="66" charset="0"/>
              </a:rPr>
              <a:t>direction@notredameduconfuent.fr</a:t>
            </a:r>
            <a:endParaRPr lang="fr-FR" sz="1200" dirty="0">
              <a:latin typeface="Comic Sans MS" panose="030F0902030302020204" pitchFamily="66" charset="0"/>
            </a:endParaRPr>
          </a:p>
          <a:p>
            <a:endParaRPr lang="fr-FR" dirty="0"/>
          </a:p>
        </p:txBody>
      </p:sp>
    </p:spTree>
    <p:extLst>
      <p:ext uri="{BB962C8B-B14F-4D97-AF65-F5344CB8AC3E}">
        <p14:creationId xmlns:p14="http://schemas.microsoft.com/office/powerpoint/2010/main" val="1832386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44000" r="-44000"/>
          </a:stretch>
        </a:blip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CB79C80-2367-2C43-8412-1AE8564AD026}"/>
              </a:ext>
            </a:extLst>
          </p:cNvPr>
          <p:cNvPicPr>
            <a:picLocks noChangeAspect="1"/>
          </p:cNvPicPr>
          <p:nvPr/>
        </p:nvPicPr>
        <p:blipFill>
          <a:blip r:embed="rId3"/>
          <a:stretch>
            <a:fillRect/>
          </a:stretch>
        </p:blipFill>
        <p:spPr>
          <a:xfrm>
            <a:off x="101795" y="87084"/>
            <a:ext cx="1681953" cy="1655763"/>
          </a:xfrm>
          <a:prstGeom prst="rect">
            <a:avLst/>
          </a:prstGeom>
        </p:spPr>
      </p:pic>
      <p:sp>
        <p:nvSpPr>
          <p:cNvPr id="10" name="ZoneTexte 9">
            <a:extLst>
              <a:ext uri="{FF2B5EF4-FFF2-40B4-BE49-F238E27FC236}">
                <a16:creationId xmlns:a16="http://schemas.microsoft.com/office/drawing/2014/main" id="{4CD9661F-348B-E249-BAAA-4929DD711462}"/>
              </a:ext>
            </a:extLst>
          </p:cNvPr>
          <p:cNvSpPr txBox="1"/>
          <p:nvPr/>
        </p:nvSpPr>
        <p:spPr>
          <a:xfrm>
            <a:off x="-51025" y="7"/>
            <a:ext cx="12228511" cy="5891293"/>
          </a:xfrm>
          <a:prstGeom prst="rect">
            <a:avLst/>
          </a:prstGeom>
          <a:noFill/>
        </p:spPr>
        <p:txBody>
          <a:bodyPr wrap="square" rtlCol="0">
            <a:spAutoFit/>
          </a:bodyPr>
          <a:lstStyle/>
          <a:p>
            <a:pPr algn="ctr">
              <a:lnSpc>
                <a:spcPct val="200000"/>
              </a:lnSpc>
            </a:pPr>
            <a:r>
              <a:rPr lang="fr-FR" sz="4400" b="1" u="sng" dirty="0">
                <a:latin typeface="Cursive standard" pitchFamily="2" charset="0"/>
                <a:cs typeface="Arial" panose="020B0604020202020204" pitchFamily="34" charset="0"/>
              </a:rPr>
              <a:t>Point 2</a:t>
            </a:r>
          </a:p>
          <a:p>
            <a:pPr algn="ctr">
              <a:lnSpc>
                <a:spcPct val="200000"/>
              </a:lnSpc>
            </a:pPr>
            <a:r>
              <a:rPr lang="fr-FR" sz="4400" b="1" dirty="0">
                <a:solidFill>
                  <a:schemeClr val="accent1">
                    <a:lumMod val="75000"/>
                  </a:schemeClr>
                </a:solidFill>
                <a:latin typeface="Avenir Heavy" panose="02000503020000020003" pitchFamily="2" charset="0"/>
                <a:cs typeface="Arial" panose="020B0604020202020204" pitchFamily="34" charset="0"/>
              </a:rPr>
              <a:t>SECURITE</a:t>
            </a:r>
          </a:p>
          <a:p>
            <a:pPr marL="571500" indent="-571500" algn="ctr">
              <a:lnSpc>
                <a:spcPct val="200000"/>
              </a:lnSpc>
              <a:buFont typeface="Arial" panose="020B0604020202020204" pitchFamily="34" charset="0"/>
              <a:buChar char="•"/>
            </a:pPr>
            <a:r>
              <a:rPr lang="fr-FR" sz="3400" b="1" i="1" dirty="0">
                <a:solidFill>
                  <a:schemeClr val="accent1">
                    <a:lumMod val="50000"/>
                  </a:schemeClr>
                </a:solidFill>
                <a:latin typeface="Avenir Heavy Oblique" panose="02000503020000020003" pitchFamily="2" charset="0"/>
                <a:cs typeface="Arial" panose="020B0604020202020204" pitchFamily="34" charset="0"/>
              </a:rPr>
              <a:t>Exercice attentat-intrusion -&gt; Lundi 22 septembre 2025</a:t>
            </a:r>
          </a:p>
          <a:p>
            <a:pPr marL="571500" indent="-571500" algn="ctr">
              <a:lnSpc>
                <a:spcPct val="200000"/>
              </a:lnSpc>
              <a:buFont typeface="Arial" panose="020B0604020202020204" pitchFamily="34" charset="0"/>
              <a:buChar char="•"/>
            </a:pPr>
            <a:r>
              <a:rPr lang="fr-FR" sz="3500" b="1" i="1" dirty="0">
                <a:solidFill>
                  <a:schemeClr val="accent1">
                    <a:lumMod val="75000"/>
                  </a:schemeClr>
                </a:solidFill>
                <a:latin typeface="Avenir Heavy Oblique" panose="02000503020000020003" pitchFamily="2" charset="0"/>
                <a:cs typeface="Arial" panose="020B0604020202020204" pitchFamily="34" charset="0"/>
              </a:rPr>
              <a:t>Exercice incendie -&gt; </a:t>
            </a:r>
            <a:r>
              <a:rPr lang="fr-FR" sz="3300" b="1" i="1" dirty="0">
                <a:solidFill>
                  <a:schemeClr val="accent1">
                    <a:lumMod val="75000"/>
                  </a:schemeClr>
                </a:solidFill>
                <a:latin typeface="Avenir Heavy Oblique" panose="02000503020000020003" pitchFamily="2" charset="0"/>
                <a:cs typeface="Arial" panose="020B0604020202020204" pitchFamily="34" charset="0"/>
              </a:rPr>
              <a:t>Lundi 29 septembre 2025</a:t>
            </a:r>
          </a:p>
          <a:p>
            <a:pPr marL="571500" indent="-571500" algn="ctr">
              <a:lnSpc>
                <a:spcPct val="200000"/>
              </a:lnSpc>
              <a:buFont typeface="Arial" panose="020B0604020202020204" pitchFamily="34" charset="0"/>
              <a:buChar char="•"/>
            </a:pPr>
            <a:r>
              <a:rPr lang="fr-FR" sz="3600" b="1" i="1" dirty="0">
                <a:solidFill>
                  <a:schemeClr val="accent1">
                    <a:lumMod val="50000"/>
                  </a:schemeClr>
                </a:solidFill>
                <a:latin typeface="Avenir Heavy Oblique" panose="02000503020000020003" pitchFamily="2" charset="0"/>
                <a:cs typeface="Arial" panose="020B0604020202020204" pitchFamily="34" charset="0"/>
              </a:rPr>
              <a:t>Exercice confinement -&gt; Lundi 17 novembre 2025</a:t>
            </a:r>
          </a:p>
        </p:txBody>
      </p:sp>
      <p:sp>
        <p:nvSpPr>
          <p:cNvPr id="13" name="Espace réservé du numéro de diapositive 12">
            <a:extLst>
              <a:ext uri="{FF2B5EF4-FFF2-40B4-BE49-F238E27FC236}">
                <a16:creationId xmlns:a16="http://schemas.microsoft.com/office/drawing/2014/main" id="{88CEF4AC-46CF-5942-8C24-B67646630612}"/>
              </a:ext>
            </a:extLst>
          </p:cNvPr>
          <p:cNvSpPr>
            <a:spLocks noGrp="1"/>
          </p:cNvSpPr>
          <p:nvPr>
            <p:ph type="sldNum" sz="quarter" idx="12"/>
          </p:nvPr>
        </p:nvSpPr>
        <p:spPr/>
        <p:txBody>
          <a:bodyPr/>
          <a:lstStyle/>
          <a:p>
            <a:fld id="{5B184235-8F33-6148-BBDD-A4ABFB8D85AB}" type="slidenum">
              <a:rPr lang="fr-FR" smtClean="0">
                <a:latin typeface="Arial" panose="020B0604020202020204" pitchFamily="34" charset="0"/>
                <a:cs typeface="Arial" panose="020B0604020202020204" pitchFamily="34" charset="0"/>
              </a:rPr>
              <a:t>12</a:t>
            </a:fld>
            <a:endParaRPr lang="fr-FR" dirty="0">
              <a:latin typeface="Arial" panose="020B0604020202020204" pitchFamily="34" charset="0"/>
              <a:cs typeface="Arial" panose="020B0604020202020204" pitchFamily="34" charset="0"/>
            </a:endParaRPr>
          </a:p>
        </p:txBody>
      </p:sp>
      <p:sp>
        <p:nvSpPr>
          <p:cNvPr id="2" name="Sous-titre 2">
            <a:extLst>
              <a:ext uri="{FF2B5EF4-FFF2-40B4-BE49-F238E27FC236}">
                <a16:creationId xmlns:a16="http://schemas.microsoft.com/office/drawing/2014/main" id="{CDCC18B0-A9E9-D1CB-CBFC-D3CA2ACC9E1E}"/>
              </a:ext>
            </a:extLst>
          </p:cNvPr>
          <p:cNvSpPr>
            <a:spLocks noGrp="1"/>
          </p:cNvSpPr>
          <p:nvPr>
            <p:ph type="subTitle" idx="1"/>
          </p:nvPr>
        </p:nvSpPr>
        <p:spPr>
          <a:xfrm>
            <a:off x="9607826" y="89581"/>
            <a:ext cx="2497087" cy="997097"/>
          </a:xfrm>
        </p:spPr>
        <p:txBody>
          <a:bodyPr>
            <a:normAutofit fontScale="85000" lnSpcReduction="10000"/>
          </a:bodyPr>
          <a:lstStyle/>
          <a:p>
            <a:pPr algn="l"/>
            <a:r>
              <a:rPr lang="fr-FR" sz="1200" dirty="0">
                <a:latin typeface="Comic Sans MS" panose="030F0902030302020204" pitchFamily="66" charset="0"/>
                <a:sym typeface="Wingdings" pitchFamily="2" charset="2"/>
              </a:rPr>
              <a:t></a:t>
            </a:r>
            <a:r>
              <a:rPr lang="fr-FR" sz="1200" dirty="0">
                <a:latin typeface="Comic Sans MS" panose="030F0902030302020204" pitchFamily="66" charset="0"/>
              </a:rPr>
              <a:t> 2, rue Clément Mulat</a:t>
            </a:r>
          </a:p>
          <a:p>
            <a:pPr algn="l"/>
            <a:r>
              <a:rPr lang="fr-FR" sz="1200" dirty="0">
                <a:latin typeface="Comic Sans MS" panose="030F0902030302020204" pitchFamily="66" charset="0"/>
              </a:rPr>
              <a:t>69350 LA MULATIERE</a:t>
            </a:r>
          </a:p>
          <a:p>
            <a:pPr algn="l"/>
            <a:r>
              <a:rPr lang="fr-FR" sz="1200" dirty="0">
                <a:latin typeface="Comic Sans MS" panose="030F0902030302020204" pitchFamily="66" charset="0"/>
                <a:sym typeface="Wingdings" pitchFamily="2" charset="2"/>
              </a:rPr>
              <a:t></a:t>
            </a:r>
            <a:r>
              <a:rPr lang="fr-FR" sz="1200" dirty="0">
                <a:latin typeface="Comic Sans MS" panose="030F0902030302020204" pitchFamily="66" charset="0"/>
              </a:rPr>
              <a:t> 04.78.51.72.52.</a:t>
            </a:r>
          </a:p>
          <a:p>
            <a:pPr algn="l"/>
            <a:r>
              <a:rPr lang="fr-FR" sz="1200" b="1" dirty="0">
                <a:latin typeface="Comic Sans MS" panose="030F0902030302020204" pitchFamily="66" charset="0"/>
                <a:sym typeface="Wingdings" pitchFamily="2" charset="2"/>
              </a:rPr>
              <a:t></a:t>
            </a:r>
            <a:r>
              <a:rPr lang="fr-FR" sz="1200" dirty="0">
                <a:latin typeface="Comic Sans MS" panose="030F0902030302020204" pitchFamily="66" charset="0"/>
              </a:rPr>
              <a:t> </a:t>
            </a:r>
            <a:r>
              <a:rPr lang="fr-FR" sz="1200" dirty="0" err="1">
                <a:latin typeface="Comic Sans MS" panose="030F0902030302020204" pitchFamily="66" charset="0"/>
              </a:rPr>
              <a:t>direction@notredameduconfuent.fr</a:t>
            </a:r>
            <a:endParaRPr lang="fr-FR" sz="1200" dirty="0">
              <a:latin typeface="Comic Sans MS" panose="030F0902030302020204" pitchFamily="66" charset="0"/>
            </a:endParaRPr>
          </a:p>
          <a:p>
            <a:endParaRPr lang="fr-FR" dirty="0"/>
          </a:p>
        </p:txBody>
      </p:sp>
    </p:spTree>
    <p:extLst>
      <p:ext uri="{BB962C8B-B14F-4D97-AF65-F5344CB8AC3E}">
        <p14:creationId xmlns:p14="http://schemas.microsoft.com/office/powerpoint/2010/main" val="2021571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44000" r="-44000"/>
          </a:stretch>
        </a:blip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CB79C80-2367-2C43-8412-1AE8564AD026}"/>
              </a:ext>
            </a:extLst>
          </p:cNvPr>
          <p:cNvPicPr>
            <a:picLocks noChangeAspect="1"/>
          </p:cNvPicPr>
          <p:nvPr/>
        </p:nvPicPr>
        <p:blipFill>
          <a:blip r:embed="rId3"/>
          <a:stretch>
            <a:fillRect/>
          </a:stretch>
        </p:blipFill>
        <p:spPr>
          <a:xfrm>
            <a:off x="101795" y="87084"/>
            <a:ext cx="1681953" cy="1655763"/>
          </a:xfrm>
          <a:prstGeom prst="rect">
            <a:avLst/>
          </a:prstGeom>
        </p:spPr>
      </p:pic>
      <p:sp>
        <p:nvSpPr>
          <p:cNvPr id="10" name="ZoneTexte 9">
            <a:extLst>
              <a:ext uri="{FF2B5EF4-FFF2-40B4-BE49-F238E27FC236}">
                <a16:creationId xmlns:a16="http://schemas.microsoft.com/office/drawing/2014/main" id="{4CD9661F-348B-E249-BAAA-4929DD711462}"/>
              </a:ext>
            </a:extLst>
          </p:cNvPr>
          <p:cNvSpPr txBox="1"/>
          <p:nvPr/>
        </p:nvSpPr>
        <p:spPr>
          <a:xfrm>
            <a:off x="-38100" y="4745"/>
            <a:ext cx="12191997" cy="6199005"/>
          </a:xfrm>
          <a:prstGeom prst="rect">
            <a:avLst/>
          </a:prstGeom>
          <a:noFill/>
        </p:spPr>
        <p:txBody>
          <a:bodyPr wrap="square" rtlCol="0">
            <a:spAutoFit/>
          </a:bodyPr>
          <a:lstStyle/>
          <a:p>
            <a:pPr algn="ctr">
              <a:lnSpc>
                <a:spcPct val="200000"/>
              </a:lnSpc>
            </a:pPr>
            <a:r>
              <a:rPr lang="fr-FR" sz="4400" b="1" u="sng" dirty="0">
                <a:latin typeface="Cursive standard" pitchFamily="2" charset="0"/>
                <a:cs typeface="Arial" panose="020B0604020202020204" pitchFamily="34" charset="0"/>
              </a:rPr>
              <a:t>Point 2</a:t>
            </a:r>
          </a:p>
          <a:p>
            <a:pPr algn="ctr">
              <a:lnSpc>
                <a:spcPct val="200000"/>
              </a:lnSpc>
            </a:pPr>
            <a:r>
              <a:rPr lang="fr-FR" sz="4400" b="1" dirty="0">
                <a:solidFill>
                  <a:schemeClr val="accent1">
                    <a:lumMod val="75000"/>
                  </a:schemeClr>
                </a:solidFill>
                <a:latin typeface="Avenir Heavy" panose="02000503020000020003" pitchFamily="2" charset="0"/>
                <a:cs typeface="Arial" panose="020B0604020202020204" pitchFamily="34" charset="0"/>
              </a:rPr>
              <a:t>SECURITE</a:t>
            </a:r>
          </a:p>
          <a:p>
            <a:pPr algn="ctr">
              <a:lnSpc>
                <a:spcPct val="200000"/>
              </a:lnSpc>
            </a:pPr>
            <a:endParaRPr lang="fr-FR" sz="4400" b="1" dirty="0">
              <a:latin typeface="Arial" panose="020B0604020202020204" pitchFamily="34" charset="0"/>
              <a:cs typeface="Arial" panose="020B0604020202020204" pitchFamily="34" charset="0"/>
            </a:endParaRPr>
          </a:p>
          <a:p>
            <a:pPr algn="ctr">
              <a:lnSpc>
                <a:spcPct val="200000"/>
              </a:lnSpc>
            </a:pPr>
            <a:r>
              <a:rPr lang="fr-FR" sz="3600" b="1" dirty="0">
                <a:latin typeface="Avenir Heavy" panose="02000503020000020003" pitchFamily="2" charset="0"/>
                <a:cs typeface="Arial" panose="020B0604020202020204" pitchFamily="34" charset="0"/>
              </a:rPr>
              <a:t>Pas de médicament</a:t>
            </a:r>
          </a:p>
          <a:p>
            <a:pPr algn="ctr">
              <a:lnSpc>
                <a:spcPct val="200000"/>
              </a:lnSpc>
            </a:pPr>
            <a:r>
              <a:rPr lang="fr-FR" sz="3600" b="1" dirty="0">
                <a:latin typeface="Avenir Heavy" panose="02000503020000020003" pitchFamily="2" charset="0"/>
                <a:cs typeface="Arial" panose="020B0604020202020204" pitchFamily="34" charset="0"/>
              </a:rPr>
              <a:t>sauf PAI</a:t>
            </a:r>
          </a:p>
        </p:txBody>
      </p:sp>
      <p:sp>
        <p:nvSpPr>
          <p:cNvPr id="13" name="Espace réservé du numéro de diapositive 12">
            <a:extLst>
              <a:ext uri="{FF2B5EF4-FFF2-40B4-BE49-F238E27FC236}">
                <a16:creationId xmlns:a16="http://schemas.microsoft.com/office/drawing/2014/main" id="{88CEF4AC-46CF-5942-8C24-B67646630612}"/>
              </a:ext>
            </a:extLst>
          </p:cNvPr>
          <p:cNvSpPr>
            <a:spLocks noGrp="1"/>
          </p:cNvSpPr>
          <p:nvPr>
            <p:ph type="sldNum" sz="quarter" idx="12"/>
          </p:nvPr>
        </p:nvSpPr>
        <p:spPr/>
        <p:txBody>
          <a:bodyPr/>
          <a:lstStyle/>
          <a:p>
            <a:fld id="{5B184235-8F33-6148-BBDD-A4ABFB8D85AB}" type="slidenum">
              <a:rPr lang="fr-FR" smtClean="0">
                <a:latin typeface="Arial" panose="020B0604020202020204" pitchFamily="34" charset="0"/>
                <a:cs typeface="Arial" panose="020B0604020202020204" pitchFamily="34" charset="0"/>
              </a:rPr>
              <a:t>13</a:t>
            </a:fld>
            <a:endParaRPr lang="fr-FR" dirty="0">
              <a:latin typeface="Arial" panose="020B0604020202020204" pitchFamily="34" charset="0"/>
              <a:cs typeface="Arial" panose="020B0604020202020204" pitchFamily="34" charset="0"/>
            </a:endParaRPr>
          </a:p>
        </p:txBody>
      </p:sp>
      <p:pic>
        <p:nvPicPr>
          <p:cNvPr id="7" name="Image 6" descr="MCj04113200000[1]">
            <a:extLst>
              <a:ext uri="{FF2B5EF4-FFF2-40B4-BE49-F238E27FC236}">
                <a16:creationId xmlns:a16="http://schemas.microsoft.com/office/drawing/2014/main" id="{75CC55C2-A021-5242-9836-887D7642C7E7}"/>
              </a:ext>
            </a:extLst>
          </p:cNvPr>
          <p:cNvPicPr/>
          <p:nvPr/>
        </p:nvPicPr>
        <p:blipFill>
          <a:blip r:embed="rId4" cstate="print"/>
          <a:srcRect/>
          <a:stretch>
            <a:fillRect/>
          </a:stretch>
        </p:blipFill>
        <p:spPr bwMode="auto">
          <a:xfrm>
            <a:off x="5047338" y="2859318"/>
            <a:ext cx="2253346" cy="1464128"/>
          </a:xfrm>
          <a:prstGeom prst="rect">
            <a:avLst/>
          </a:prstGeom>
          <a:noFill/>
          <a:ln w="9525">
            <a:noFill/>
            <a:miter lim="800000"/>
            <a:headEnd/>
            <a:tailEnd/>
          </a:ln>
        </p:spPr>
      </p:pic>
      <p:sp>
        <p:nvSpPr>
          <p:cNvPr id="2" name="Sous-titre 2">
            <a:extLst>
              <a:ext uri="{FF2B5EF4-FFF2-40B4-BE49-F238E27FC236}">
                <a16:creationId xmlns:a16="http://schemas.microsoft.com/office/drawing/2014/main" id="{DE82678B-EDA5-7C6B-A45E-EE8F8ED88E7D}"/>
              </a:ext>
            </a:extLst>
          </p:cNvPr>
          <p:cNvSpPr>
            <a:spLocks noGrp="1"/>
          </p:cNvSpPr>
          <p:nvPr>
            <p:ph type="subTitle" idx="1"/>
          </p:nvPr>
        </p:nvSpPr>
        <p:spPr>
          <a:xfrm>
            <a:off x="9607826" y="89581"/>
            <a:ext cx="2497087" cy="997097"/>
          </a:xfrm>
        </p:spPr>
        <p:txBody>
          <a:bodyPr>
            <a:normAutofit fontScale="85000" lnSpcReduction="10000"/>
          </a:bodyPr>
          <a:lstStyle/>
          <a:p>
            <a:pPr algn="l"/>
            <a:r>
              <a:rPr lang="fr-FR" sz="1200" dirty="0">
                <a:latin typeface="Comic Sans MS" panose="030F0902030302020204" pitchFamily="66" charset="0"/>
                <a:sym typeface="Wingdings" pitchFamily="2" charset="2"/>
              </a:rPr>
              <a:t></a:t>
            </a:r>
            <a:r>
              <a:rPr lang="fr-FR" sz="1200" dirty="0">
                <a:latin typeface="Comic Sans MS" panose="030F0902030302020204" pitchFamily="66" charset="0"/>
              </a:rPr>
              <a:t> 2, rue Clément Mulat</a:t>
            </a:r>
          </a:p>
          <a:p>
            <a:pPr algn="l"/>
            <a:r>
              <a:rPr lang="fr-FR" sz="1200" dirty="0">
                <a:latin typeface="Comic Sans MS" panose="030F0902030302020204" pitchFamily="66" charset="0"/>
              </a:rPr>
              <a:t>69350 LA MULATIERE</a:t>
            </a:r>
          </a:p>
          <a:p>
            <a:pPr algn="l"/>
            <a:r>
              <a:rPr lang="fr-FR" sz="1200" dirty="0">
                <a:latin typeface="Comic Sans MS" panose="030F0902030302020204" pitchFamily="66" charset="0"/>
                <a:sym typeface="Wingdings" pitchFamily="2" charset="2"/>
              </a:rPr>
              <a:t></a:t>
            </a:r>
            <a:r>
              <a:rPr lang="fr-FR" sz="1200" dirty="0">
                <a:latin typeface="Comic Sans MS" panose="030F0902030302020204" pitchFamily="66" charset="0"/>
              </a:rPr>
              <a:t> 04.78.51.72.52.</a:t>
            </a:r>
          </a:p>
          <a:p>
            <a:pPr algn="l"/>
            <a:r>
              <a:rPr lang="fr-FR" sz="1200" b="1" dirty="0">
                <a:latin typeface="Comic Sans MS" panose="030F0902030302020204" pitchFamily="66" charset="0"/>
                <a:sym typeface="Wingdings" pitchFamily="2" charset="2"/>
              </a:rPr>
              <a:t></a:t>
            </a:r>
            <a:r>
              <a:rPr lang="fr-FR" sz="1200" dirty="0">
                <a:latin typeface="Comic Sans MS" panose="030F0902030302020204" pitchFamily="66" charset="0"/>
              </a:rPr>
              <a:t> </a:t>
            </a:r>
            <a:r>
              <a:rPr lang="fr-FR" sz="1200" dirty="0" err="1">
                <a:latin typeface="Comic Sans MS" panose="030F0902030302020204" pitchFamily="66" charset="0"/>
              </a:rPr>
              <a:t>direction@notredameduconfuent.fr</a:t>
            </a:r>
            <a:endParaRPr lang="fr-FR" sz="1200" dirty="0">
              <a:latin typeface="Comic Sans MS" panose="030F0902030302020204" pitchFamily="66" charset="0"/>
            </a:endParaRPr>
          </a:p>
          <a:p>
            <a:endParaRPr lang="fr-FR" dirty="0"/>
          </a:p>
        </p:txBody>
      </p:sp>
    </p:spTree>
    <p:extLst>
      <p:ext uri="{BB962C8B-B14F-4D97-AF65-F5344CB8AC3E}">
        <p14:creationId xmlns:p14="http://schemas.microsoft.com/office/powerpoint/2010/main" val="1377333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44000" r="-44000"/>
          </a:stretch>
        </a:blip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CB79C80-2367-2C43-8412-1AE8564AD026}"/>
              </a:ext>
            </a:extLst>
          </p:cNvPr>
          <p:cNvPicPr>
            <a:picLocks noChangeAspect="1"/>
          </p:cNvPicPr>
          <p:nvPr/>
        </p:nvPicPr>
        <p:blipFill>
          <a:blip r:embed="rId3"/>
          <a:stretch>
            <a:fillRect/>
          </a:stretch>
        </p:blipFill>
        <p:spPr>
          <a:xfrm>
            <a:off x="101795" y="87084"/>
            <a:ext cx="1681953" cy="1655763"/>
          </a:xfrm>
          <a:prstGeom prst="rect">
            <a:avLst/>
          </a:prstGeom>
        </p:spPr>
      </p:pic>
      <p:sp>
        <p:nvSpPr>
          <p:cNvPr id="10" name="ZoneTexte 9">
            <a:extLst>
              <a:ext uri="{FF2B5EF4-FFF2-40B4-BE49-F238E27FC236}">
                <a16:creationId xmlns:a16="http://schemas.microsoft.com/office/drawing/2014/main" id="{4CD9661F-348B-E249-BAAA-4929DD711462}"/>
              </a:ext>
            </a:extLst>
          </p:cNvPr>
          <p:cNvSpPr txBox="1"/>
          <p:nvPr/>
        </p:nvSpPr>
        <p:spPr>
          <a:xfrm>
            <a:off x="-29028" y="-60652"/>
            <a:ext cx="12191997" cy="2628284"/>
          </a:xfrm>
          <a:prstGeom prst="rect">
            <a:avLst/>
          </a:prstGeom>
          <a:noFill/>
        </p:spPr>
        <p:txBody>
          <a:bodyPr wrap="square" rtlCol="0">
            <a:spAutoFit/>
          </a:bodyPr>
          <a:lstStyle/>
          <a:p>
            <a:pPr algn="ctr">
              <a:lnSpc>
                <a:spcPct val="200000"/>
              </a:lnSpc>
            </a:pPr>
            <a:r>
              <a:rPr lang="fr-FR" sz="4400" b="1" u="sng" dirty="0">
                <a:latin typeface="Cursive standard" pitchFamily="2" charset="0"/>
                <a:cs typeface="Arial" panose="020B0604020202020204" pitchFamily="34" charset="0"/>
              </a:rPr>
              <a:t>Point 3</a:t>
            </a:r>
          </a:p>
          <a:p>
            <a:pPr algn="ctr">
              <a:lnSpc>
                <a:spcPct val="200000"/>
              </a:lnSpc>
            </a:pPr>
            <a:r>
              <a:rPr lang="fr-FR" sz="4400" b="1" dirty="0">
                <a:solidFill>
                  <a:schemeClr val="accent1">
                    <a:lumMod val="75000"/>
                  </a:schemeClr>
                </a:solidFill>
                <a:latin typeface="Avenir Heavy" panose="02000503020000020003" pitchFamily="2" charset="0"/>
                <a:cs typeface="Arial" panose="020B0604020202020204" pitchFamily="34" charset="0"/>
              </a:rPr>
              <a:t>CALENDRIER SCOLAIRE</a:t>
            </a:r>
          </a:p>
        </p:txBody>
      </p:sp>
      <p:sp>
        <p:nvSpPr>
          <p:cNvPr id="13" name="Espace réservé du numéro de diapositive 12">
            <a:extLst>
              <a:ext uri="{FF2B5EF4-FFF2-40B4-BE49-F238E27FC236}">
                <a16:creationId xmlns:a16="http://schemas.microsoft.com/office/drawing/2014/main" id="{88CEF4AC-46CF-5942-8C24-B67646630612}"/>
              </a:ext>
            </a:extLst>
          </p:cNvPr>
          <p:cNvSpPr>
            <a:spLocks noGrp="1"/>
          </p:cNvSpPr>
          <p:nvPr>
            <p:ph type="sldNum" sz="quarter" idx="12"/>
          </p:nvPr>
        </p:nvSpPr>
        <p:spPr/>
        <p:txBody>
          <a:bodyPr/>
          <a:lstStyle/>
          <a:p>
            <a:fld id="{5B184235-8F33-6148-BBDD-A4ABFB8D85AB}" type="slidenum">
              <a:rPr lang="fr-FR" smtClean="0">
                <a:latin typeface="Arial" panose="020B0604020202020204" pitchFamily="34" charset="0"/>
                <a:cs typeface="Arial" panose="020B0604020202020204" pitchFamily="34" charset="0"/>
              </a:rPr>
              <a:t>14</a:t>
            </a:fld>
            <a:endParaRPr lang="fr-FR"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5DCA928-F8E0-6C41-80FD-504D74EEA3C1}"/>
              </a:ext>
            </a:extLst>
          </p:cNvPr>
          <p:cNvSpPr/>
          <p:nvPr/>
        </p:nvSpPr>
        <p:spPr>
          <a:xfrm>
            <a:off x="29225" y="2363482"/>
            <a:ext cx="12061174" cy="4376070"/>
          </a:xfrm>
          <a:prstGeom prst="rect">
            <a:avLst/>
          </a:prstGeom>
        </p:spPr>
        <p:txBody>
          <a:bodyPr wrap="square">
            <a:spAutoFit/>
          </a:bodyPr>
          <a:lstStyle/>
          <a:p>
            <a:pPr marL="571500" indent="-571500" algn="ctr">
              <a:lnSpc>
                <a:spcPct val="150000"/>
              </a:lnSpc>
              <a:buFont typeface="Arial" panose="020B0604020202020204" pitchFamily="34" charset="0"/>
              <a:buChar char="•"/>
            </a:pPr>
            <a:r>
              <a:rPr lang="fr-FR" sz="2800" b="1" i="1" dirty="0">
                <a:solidFill>
                  <a:schemeClr val="accent1">
                    <a:lumMod val="75000"/>
                  </a:schemeClr>
                </a:solidFill>
                <a:latin typeface="Avenir Heavy Oblique" panose="02000503020000020003" pitchFamily="2" charset="0"/>
                <a:cs typeface="Arial" panose="020B0604020202020204" pitchFamily="34" charset="0"/>
              </a:rPr>
              <a:t>Marché de Noël -&gt; Samedi 6 décembre 2025 au matin</a:t>
            </a:r>
          </a:p>
          <a:p>
            <a:pPr marL="571500" indent="-571500" algn="ctr">
              <a:lnSpc>
                <a:spcPct val="150000"/>
              </a:lnSpc>
              <a:buFont typeface="Arial" panose="020B0604020202020204" pitchFamily="34" charset="0"/>
              <a:buChar char="•"/>
            </a:pPr>
            <a:r>
              <a:rPr lang="fr-FR" sz="2800" b="1" i="1" dirty="0">
                <a:solidFill>
                  <a:schemeClr val="accent1">
                    <a:lumMod val="50000"/>
                  </a:schemeClr>
                </a:solidFill>
                <a:latin typeface="Avenir Heavy Oblique" panose="02000503020000020003" pitchFamily="2" charset="0"/>
                <a:cs typeface="Arial" panose="020B0604020202020204" pitchFamily="34" charset="0"/>
              </a:rPr>
              <a:t>Pont du 11 novembre -&gt; </a:t>
            </a:r>
            <a:r>
              <a:rPr lang="fr-FR" sz="2000" b="1" i="1" dirty="0">
                <a:solidFill>
                  <a:schemeClr val="accent1">
                    <a:lumMod val="50000"/>
                  </a:schemeClr>
                </a:solidFill>
                <a:latin typeface="Avenir Heavy Oblique" panose="02000503020000020003" pitchFamily="2" charset="0"/>
                <a:cs typeface="Arial" panose="020B0604020202020204" pitchFamily="34" charset="0"/>
              </a:rPr>
              <a:t>du vendredi 7 novembre 2025 après la classe au jeudi 13 	novembre 2025 au matin</a:t>
            </a:r>
          </a:p>
          <a:p>
            <a:pPr marL="571500" indent="-571500" algn="ctr">
              <a:lnSpc>
                <a:spcPct val="150000"/>
              </a:lnSpc>
              <a:buFont typeface="Arial" panose="020B0604020202020204" pitchFamily="34" charset="0"/>
              <a:buChar char="•"/>
            </a:pPr>
            <a:r>
              <a:rPr lang="fr-FR" sz="2800" b="1" i="1" dirty="0">
                <a:solidFill>
                  <a:schemeClr val="accent1">
                    <a:lumMod val="75000"/>
                  </a:schemeClr>
                </a:solidFill>
                <a:latin typeface="Avenir Heavy Oblique" panose="02000503020000020003" pitchFamily="2" charset="0"/>
                <a:cs typeface="Arial" panose="020B0604020202020204" pitchFamily="34" charset="0"/>
              </a:rPr>
              <a:t>Portes Ouvertes -&gt; Samedi 28 mars 2026 au matin (sauf les PS)</a:t>
            </a:r>
          </a:p>
          <a:p>
            <a:pPr marL="571500" indent="-571500" algn="ctr">
              <a:lnSpc>
                <a:spcPct val="150000"/>
              </a:lnSpc>
              <a:buFont typeface="Arial" panose="020B0604020202020204" pitchFamily="34" charset="0"/>
              <a:buChar char="•"/>
            </a:pPr>
            <a:r>
              <a:rPr lang="fr-FR" sz="2800" b="1" i="1" dirty="0">
                <a:solidFill>
                  <a:schemeClr val="accent1">
                    <a:lumMod val="50000"/>
                  </a:schemeClr>
                </a:solidFill>
                <a:latin typeface="Avenir Heavy Oblique" panose="02000503020000020003" pitchFamily="2" charset="0"/>
                <a:cs typeface="Arial" panose="020B0604020202020204" pitchFamily="34" charset="0"/>
              </a:rPr>
              <a:t>Pont de l’Ascension -&gt; </a:t>
            </a:r>
            <a:r>
              <a:rPr lang="fr-FR" b="1" i="1" dirty="0">
                <a:solidFill>
                  <a:schemeClr val="accent1">
                    <a:lumMod val="50000"/>
                  </a:schemeClr>
                </a:solidFill>
                <a:latin typeface="Avenir Heavy Oblique" panose="02000503020000020003" pitchFamily="2" charset="0"/>
                <a:cs typeface="Arial" panose="020B0604020202020204" pitchFamily="34" charset="0"/>
              </a:rPr>
              <a:t>du mardi 12 mai 2026 après la classe au lundi 18 mai 2026 au matin </a:t>
            </a:r>
          </a:p>
          <a:p>
            <a:pPr marL="571500" indent="-571500" algn="ctr">
              <a:lnSpc>
                <a:spcPct val="150000"/>
              </a:lnSpc>
              <a:buFont typeface="Arial" panose="020B0604020202020204" pitchFamily="34" charset="0"/>
              <a:buChar char="•"/>
            </a:pPr>
            <a:r>
              <a:rPr lang="fr-FR" sz="2800" b="1" i="1" dirty="0">
                <a:solidFill>
                  <a:schemeClr val="accent1">
                    <a:lumMod val="75000"/>
                  </a:schemeClr>
                </a:solidFill>
                <a:latin typeface="Avenir Heavy Oblique" panose="02000503020000020003" pitchFamily="2" charset="0"/>
                <a:cs typeface="Arial" panose="020B0604020202020204" pitchFamily="34" charset="0"/>
              </a:rPr>
              <a:t>Lundi de Pentecôte -&gt; Lundi 25 mai 2026</a:t>
            </a:r>
          </a:p>
          <a:p>
            <a:pPr marL="571500" indent="-571500" algn="ctr">
              <a:lnSpc>
                <a:spcPct val="150000"/>
              </a:lnSpc>
              <a:buFont typeface="Arial" panose="020B0604020202020204" pitchFamily="34" charset="0"/>
              <a:buChar char="•"/>
            </a:pPr>
            <a:r>
              <a:rPr lang="fr-FR" sz="2800" b="1" i="1" dirty="0">
                <a:solidFill>
                  <a:schemeClr val="accent1">
                    <a:lumMod val="50000"/>
                  </a:schemeClr>
                </a:solidFill>
                <a:latin typeface="Avenir Heavy Oblique" panose="02000503020000020003" pitchFamily="2" charset="0"/>
                <a:cs typeface="Arial" panose="020B0604020202020204" pitchFamily="34" charset="0"/>
              </a:rPr>
              <a:t>Fin d’année scolaire -&gt; Vendredi 3 juillet 2026 </a:t>
            </a:r>
            <a:r>
              <a:rPr lang="fr-FR" b="1" i="1" dirty="0">
                <a:solidFill>
                  <a:schemeClr val="accent1">
                    <a:lumMod val="50000"/>
                  </a:schemeClr>
                </a:solidFill>
                <a:latin typeface="Avenir Heavy Oblique" panose="02000503020000020003" pitchFamily="2" charset="0"/>
                <a:cs typeface="Arial" panose="020B0604020202020204" pitchFamily="34" charset="0"/>
              </a:rPr>
              <a:t>après la classe</a:t>
            </a:r>
          </a:p>
        </p:txBody>
      </p:sp>
      <p:sp>
        <p:nvSpPr>
          <p:cNvPr id="3" name="Sous-titre 2">
            <a:extLst>
              <a:ext uri="{FF2B5EF4-FFF2-40B4-BE49-F238E27FC236}">
                <a16:creationId xmlns:a16="http://schemas.microsoft.com/office/drawing/2014/main" id="{512278EE-2DAC-9076-44B5-6E729E67E1C7}"/>
              </a:ext>
            </a:extLst>
          </p:cNvPr>
          <p:cNvSpPr>
            <a:spLocks noGrp="1"/>
          </p:cNvSpPr>
          <p:nvPr>
            <p:ph type="subTitle" idx="1"/>
          </p:nvPr>
        </p:nvSpPr>
        <p:spPr>
          <a:xfrm>
            <a:off x="9607826" y="89581"/>
            <a:ext cx="2497087" cy="997097"/>
          </a:xfrm>
        </p:spPr>
        <p:txBody>
          <a:bodyPr>
            <a:normAutofit fontScale="85000" lnSpcReduction="10000"/>
          </a:bodyPr>
          <a:lstStyle/>
          <a:p>
            <a:pPr algn="l"/>
            <a:r>
              <a:rPr lang="fr-FR" sz="1200" dirty="0">
                <a:latin typeface="Comic Sans MS" panose="030F0902030302020204" pitchFamily="66" charset="0"/>
                <a:sym typeface="Wingdings" pitchFamily="2" charset="2"/>
              </a:rPr>
              <a:t></a:t>
            </a:r>
            <a:r>
              <a:rPr lang="fr-FR" sz="1200" dirty="0">
                <a:latin typeface="Comic Sans MS" panose="030F0902030302020204" pitchFamily="66" charset="0"/>
              </a:rPr>
              <a:t> 2, rue Clément Mulat</a:t>
            </a:r>
          </a:p>
          <a:p>
            <a:pPr algn="l"/>
            <a:r>
              <a:rPr lang="fr-FR" sz="1200" dirty="0">
                <a:latin typeface="Comic Sans MS" panose="030F0902030302020204" pitchFamily="66" charset="0"/>
              </a:rPr>
              <a:t>69350 LA MULATIERE</a:t>
            </a:r>
          </a:p>
          <a:p>
            <a:pPr algn="l"/>
            <a:r>
              <a:rPr lang="fr-FR" sz="1200" dirty="0">
                <a:latin typeface="Comic Sans MS" panose="030F0902030302020204" pitchFamily="66" charset="0"/>
                <a:sym typeface="Wingdings" pitchFamily="2" charset="2"/>
              </a:rPr>
              <a:t></a:t>
            </a:r>
            <a:r>
              <a:rPr lang="fr-FR" sz="1200" dirty="0">
                <a:latin typeface="Comic Sans MS" panose="030F0902030302020204" pitchFamily="66" charset="0"/>
              </a:rPr>
              <a:t> 04.78.51.72.52.</a:t>
            </a:r>
          </a:p>
          <a:p>
            <a:pPr algn="l"/>
            <a:r>
              <a:rPr lang="fr-FR" sz="1200" b="1" dirty="0">
                <a:latin typeface="Comic Sans MS" panose="030F0902030302020204" pitchFamily="66" charset="0"/>
                <a:sym typeface="Wingdings" pitchFamily="2" charset="2"/>
              </a:rPr>
              <a:t></a:t>
            </a:r>
            <a:r>
              <a:rPr lang="fr-FR" sz="1200" dirty="0">
                <a:latin typeface="Comic Sans MS" panose="030F0902030302020204" pitchFamily="66" charset="0"/>
              </a:rPr>
              <a:t> </a:t>
            </a:r>
            <a:r>
              <a:rPr lang="fr-FR" sz="1200" dirty="0" err="1">
                <a:latin typeface="Comic Sans MS" panose="030F0902030302020204" pitchFamily="66" charset="0"/>
              </a:rPr>
              <a:t>direction@notredameduconfuent.fr</a:t>
            </a:r>
            <a:endParaRPr lang="fr-FR" sz="1200" dirty="0">
              <a:latin typeface="Comic Sans MS" panose="030F0902030302020204" pitchFamily="66" charset="0"/>
            </a:endParaRPr>
          </a:p>
          <a:p>
            <a:endParaRPr lang="fr-FR" dirty="0"/>
          </a:p>
        </p:txBody>
      </p:sp>
    </p:spTree>
    <p:extLst>
      <p:ext uri="{BB962C8B-B14F-4D97-AF65-F5344CB8AC3E}">
        <p14:creationId xmlns:p14="http://schemas.microsoft.com/office/powerpoint/2010/main" val="3714021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44000" r="-44000"/>
          </a:stretch>
        </a:blip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CB79C80-2367-2C43-8412-1AE8564AD026}"/>
              </a:ext>
            </a:extLst>
          </p:cNvPr>
          <p:cNvPicPr>
            <a:picLocks noChangeAspect="1"/>
          </p:cNvPicPr>
          <p:nvPr/>
        </p:nvPicPr>
        <p:blipFill>
          <a:blip r:embed="rId3"/>
          <a:stretch>
            <a:fillRect/>
          </a:stretch>
        </p:blipFill>
        <p:spPr>
          <a:xfrm>
            <a:off x="101795" y="87084"/>
            <a:ext cx="1681953" cy="1655763"/>
          </a:xfrm>
          <a:prstGeom prst="rect">
            <a:avLst/>
          </a:prstGeom>
        </p:spPr>
      </p:pic>
      <p:sp>
        <p:nvSpPr>
          <p:cNvPr id="10" name="ZoneTexte 9">
            <a:extLst>
              <a:ext uri="{FF2B5EF4-FFF2-40B4-BE49-F238E27FC236}">
                <a16:creationId xmlns:a16="http://schemas.microsoft.com/office/drawing/2014/main" id="{4CD9661F-348B-E249-BAAA-4929DD711462}"/>
              </a:ext>
            </a:extLst>
          </p:cNvPr>
          <p:cNvSpPr txBox="1"/>
          <p:nvPr/>
        </p:nvSpPr>
        <p:spPr>
          <a:xfrm>
            <a:off x="-43539" y="-6500"/>
            <a:ext cx="12191997" cy="6690934"/>
          </a:xfrm>
          <a:prstGeom prst="rect">
            <a:avLst/>
          </a:prstGeom>
          <a:noFill/>
        </p:spPr>
        <p:txBody>
          <a:bodyPr wrap="square" rtlCol="0">
            <a:spAutoFit/>
          </a:bodyPr>
          <a:lstStyle/>
          <a:p>
            <a:pPr algn="ctr">
              <a:lnSpc>
                <a:spcPct val="200000"/>
              </a:lnSpc>
            </a:pPr>
            <a:r>
              <a:rPr lang="fr-FR" sz="4400" b="1" u="sng" dirty="0">
                <a:latin typeface="Cursive standard" pitchFamily="2" charset="0"/>
                <a:cs typeface="Arial" panose="020B0604020202020204" pitchFamily="34" charset="0"/>
              </a:rPr>
              <a:t>Point 4</a:t>
            </a:r>
            <a:endParaRPr lang="fr-FR" sz="4400" b="1" dirty="0">
              <a:latin typeface="Cursive standard" pitchFamily="2" charset="0"/>
              <a:cs typeface="Arial" panose="020B0604020202020204" pitchFamily="34" charset="0"/>
            </a:endParaRPr>
          </a:p>
          <a:p>
            <a:pPr algn="ctr">
              <a:lnSpc>
                <a:spcPct val="200000"/>
              </a:lnSpc>
            </a:pPr>
            <a:r>
              <a:rPr lang="fr-FR" sz="4400" b="1" dirty="0">
                <a:solidFill>
                  <a:schemeClr val="accent1">
                    <a:lumMod val="75000"/>
                  </a:schemeClr>
                </a:solidFill>
                <a:latin typeface="Avenir Heavy" panose="02000503020000020003" pitchFamily="2" charset="0"/>
                <a:cs typeface="Arial" panose="020B0604020202020204" pitchFamily="34" charset="0"/>
              </a:rPr>
              <a:t>PROJET D’ECOLE</a:t>
            </a:r>
            <a:endParaRPr lang="fr-FR" sz="4400" b="1" dirty="0">
              <a:latin typeface="Avenir Heavy" panose="02000503020000020003" pitchFamily="2" charset="0"/>
              <a:cs typeface="Arial" panose="020B0604020202020204" pitchFamily="34" charset="0"/>
            </a:endParaRPr>
          </a:p>
          <a:p>
            <a:pPr algn="ctr">
              <a:lnSpc>
                <a:spcPct val="200000"/>
              </a:lnSpc>
            </a:pPr>
            <a:r>
              <a:rPr lang="fr-FR" sz="4400" b="1" dirty="0">
                <a:solidFill>
                  <a:schemeClr val="accent1">
                    <a:lumMod val="50000"/>
                  </a:schemeClr>
                </a:solidFill>
                <a:latin typeface="Cursive standard" pitchFamily="2" charset="0"/>
                <a:cs typeface="Arial" panose="020B0604020202020204" pitchFamily="34" charset="0"/>
              </a:rPr>
              <a:t>« </a:t>
            </a:r>
            <a:r>
              <a:rPr lang="fr-FR" sz="4400" b="1" i="1" dirty="0">
                <a:solidFill>
                  <a:schemeClr val="accent1">
                    <a:lumMod val="50000"/>
                  </a:schemeClr>
                </a:solidFill>
                <a:latin typeface="Cursive standard" pitchFamily="2" charset="0"/>
                <a:cs typeface="Arial" panose="020B0604020202020204" pitchFamily="34" charset="0"/>
              </a:rPr>
              <a:t>Trouve ta voix/e,</a:t>
            </a:r>
          </a:p>
          <a:p>
            <a:pPr algn="ctr">
              <a:lnSpc>
                <a:spcPct val="200000"/>
              </a:lnSpc>
            </a:pPr>
            <a:r>
              <a:rPr lang="fr-FR" sz="4400" b="1" i="1" dirty="0">
                <a:solidFill>
                  <a:schemeClr val="accent1">
                    <a:lumMod val="50000"/>
                  </a:schemeClr>
                </a:solidFill>
                <a:latin typeface="Cursive standard" pitchFamily="2" charset="0"/>
                <a:cs typeface="Arial" panose="020B0604020202020204" pitchFamily="34" charset="0"/>
              </a:rPr>
              <a:t>Exprime-toi ! </a:t>
            </a:r>
            <a:r>
              <a:rPr lang="fr-FR" sz="4400" b="1" dirty="0">
                <a:solidFill>
                  <a:schemeClr val="accent1">
                    <a:lumMod val="50000"/>
                  </a:schemeClr>
                </a:solidFill>
                <a:latin typeface="Cursive standard" pitchFamily="2" charset="0"/>
                <a:cs typeface="Arial" panose="020B0604020202020204" pitchFamily="34" charset="0"/>
              </a:rPr>
              <a:t>»</a:t>
            </a:r>
          </a:p>
          <a:p>
            <a:pPr algn="ctr">
              <a:lnSpc>
                <a:spcPct val="200000"/>
              </a:lnSpc>
            </a:pPr>
            <a:r>
              <a:rPr lang="fr-FR" sz="4400" b="1" dirty="0">
                <a:solidFill>
                  <a:schemeClr val="accent1">
                    <a:lumMod val="75000"/>
                  </a:schemeClr>
                </a:solidFill>
                <a:latin typeface="Avenir Heavy" panose="02000503020000020003" pitchFamily="2" charset="0"/>
                <a:cs typeface="Arial" panose="020B0604020202020204" pitchFamily="34" charset="0"/>
              </a:rPr>
              <a:t>ANNEE 2 : Joue ! (le théâtre)</a:t>
            </a:r>
          </a:p>
        </p:txBody>
      </p:sp>
      <p:sp>
        <p:nvSpPr>
          <p:cNvPr id="13" name="Espace réservé du numéro de diapositive 12">
            <a:extLst>
              <a:ext uri="{FF2B5EF4-FFF2-40B4-BE49-F238E27FC236}">
                <a16:creationId xmlns:a16="http://schemas.microsoft.com/office/drawing/2014/main" id="{88CEF4AC-46CF-5942-8C24-B67646630612}"/>
              </a:ext>
            </a:extLst>
          </p:cNvPr>
          <p:cNvSpPr>
            <a:spLocks noGrp="1"/>
          </p:cNvSpPr>
          <p:nvPr>
            <p:ph type="sldNum" sz="quarter" idx="12"/>
          </p:nvPr>
        </p:nvSpPr>
        <p:spPr/>
        <p:txBody>
          <a:bodyPr/>
          <a:lstStyle/>
          <a:p>
            <a:fld id="{5B184235-8F33-6148-BBDD-A4ABFB8D85AB}" type="slidenum">
              <a:rPr lang="fr-FR" smtClean="0">
                <a:latin typeface="Arial" panose="020B0604020202020204" pitchFamily="34" charset="0"/>
                <a:cs typeface="Arial" panose="020B0604020202020204" pitchFamily="34" charset="0"/>
              </a:rPr>
              <a:t>15</a:t>
            </a:fld>
            <a:endParaRPr lang="fr-FR" dirty="0">
              <a:latin typeface="Arial" panose="020B0604020202020204" pitchFamily="34" charset="0"/>
              <a:cs typeface="Arial" panose="020B0604020202020204" pitchFamily="34" charset="0"/>
            </a:endParaRPr>
          </a:p>
        </p:txBody>
      </p:sp>
      <p:sp>
        <p:nvSpPr>
          <p:cNvPr id="2" name="Sous-titre 2">
            <a:extLst>
              <a:ext uri="{FF2B5EF4-FFF2-40B4-BE49-F238E27FC236}">
                <a16:creationId xmlns:a16="http://schemas.microsoft.com/office/drawing/2014/main" id="{EAF819B0-3A61-29AC-8A86-1BDA1442CA8B}"/>
              </a:ext>
            </a:extLst>
          </p:cNvPr>
          <p:cNvSpPr>
            <a:spLocks noGrp="1"/>
          </p:cNvSpPr>
          <p:nvPr>
            <p:ph type="subTitle" idx="1"/>
          </p:nvPr>
        </p:nvSpPr>
        <p:spPr>
          <a:xfrm>
            <a:off x="9607826" y="89581"/>
            <a:ext cx="2497087" cy="997097"/>
          </a:xfrm>
        </p:spPr>
        <p:txBody>
          <a:bodyPr>
            <a:normAutofit fontScale="85000" lnSpcReduction="10000"/>
          </a:bodyPr>
          <a:lstStyle/>
          <a:p>
            <a:pPr algn="l"/>
            <a:r>
              <a:rPr lang="fr-FR" sz="1200" dirty="0">
                <a:latin typeface="Comic Sans MS" panose="030F0902030302020204" pitchFamily="66" charset="0"/>
                <a:sym typeface="Wingdings" pitchFamily="2" charset="2"/>
              </a:rPr>
              <a:t></a:t>
            </a:r>
            <a:r>
              <a:rPr lang="fr-FR" sz="1200" dirty="0">
                <a:latin typeface="Comic Sans MS" panose="030F0902030302020204" pitchFamily="66" charset="0"/>
              </a:rPr>
              <a:t> 2, rue Clément Mulat</a:t>
            </a:r>
          </a:p>
          <a:p>
            <a:pPr algn="l"/>
            <a:r>
              <a:rPr lang="fr-FR" sz="1200" dirty="0">
                <a:latin typeface="Comic Sans MS" panose="030F0902030302020204" pitchFamily="66" charset="0"/>
              </a:rPr>
              <a:t>69350 LA MULATIERE</a:t>
            </a:r>
          </a:p>
          <a:p>
            <a:pPr algn="l"/>
            <a:r>
              <a:rPr lang="fr-FR" sz="1200" dirty="0">
                <a:latin typeface="Comic Sans MS" panose="030F0902030302020204" pitchFamily="66" charset="0"/>
                <a:sym typeface="Wingdings" pitchFamily="2" charset="2"/>
              </a:rPr>
              <a:t></a:t>
            </a:r>
            <a:r>
              <a:rPr lang="fr-FR" sz="1200" dirty="0">
                <a:latin typeface="Comic Sans MS" panose="030F0902030302020204" pitchFamily="66" charset="0"/>
              </a:rPr>
              <a:t> 04.78.51.72.52.</a:t>
            </a:r>
          </a:p>
          <a:p>
            <a:pPr algn="l"/>
            <a:r>
              <a:rPr lang="fr-FR" sz="1200" b="1" dirty="0">
                <a:latin typeface="Comic Sans MS" panose="030F0902030302020204" pitchFamily="66" charset="0"/>
                <a:sym typeface="Wingdings" pitchFamily="2" charset="2"/>
              </a:rPr>
              <a:t></a:t>
            </a:r>
            <a:r>
              <a:rPr lang="fr-FR" sz="1200" dirty="0">
                <a:latin typeface="Comic Sans MS" panose="030F0902030302020204" pitchFamily="66" charset="0"/>
              </a:rPr>
              <a:t> </a:t>
            </a:r>
            <a:r>
              <a:rPr lang="fr-FR" sz="1200" dirty="0" err="1">
                <a:latin typeface="Comic Sans MS" panose="030F0902030302020204" pitchFamily="66" charset="0"/>
              </a:rPr>
              <a:t>direction@notredameduconfuent.fr</a:t>
            </a:r>
            <a:endParaRPr lang="fr-FR" sz="1200" dirty="0">
              <a:latin typeface="Comic Sans MS" panose="030F0902030302020204" pitchFamily="66" charset="0"/>
            </a:endParaRPr>
          </a:p>
          <a:p>
            <a:endParaRPr lang="fr-FR" dirty="0"/>
          </a:p>
        </p:txBody>
      </p:sp>
    </p:spTree>
    <p:extLst>
      <p:ext uri="{BB962C8B-B14F-4D97-AF65-F5344CB8AC3E}">
        <p14:creationId xmlns:p14="http://schemas.microsoft.com/office/powerpoint/2010/main" val="3408081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44000" r="-44000"/>
          </a:stretch>
        </a:blip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CB79C80-2367-2C43-8412-1AE8564AD026}"/>
              </a:ext>
            </a:extLst>
          </p:cNvPr>
          <p:cNvPicPr>
            <a:picLocks noChangeAspect="1"/>
          </p:cNvPicPr>
          <p:nvPr/>
        </p:nvPicPr>
        <p:blipFill>
          <a:blip r:embed="rId3"/>
          <a:stretch>
            <a:fillRect/>
          </a:stretch>
        </p:blipFill>
        <p:spPr>
          <a:xfrm>
            <a:off x="101795" y="87084"/>
            <a:ext cx="1681953" cy="1655763"/>
          </a:xfrm>
          <a:prstGeom prst="rect">
            <a:avLst/>
          </a:prstGeom>
        </p:spPr>
      </p:pic>
      <p:sp>
        <p:nvSpPr>
          <p:cNvPr id="10" name="ZoneTexte 9">
            <a:extLst>
              <a:ext uri="{FF2B5EF4-FFF2-40B4-BE49-F238E27FC236}">
                <a16:creationId xmlns:a16="http://schemas.microsoft.com/office/drawing/2014/main" id="{4CD9661F-348B-E249-BAAA-4929DD711462}"/>
              </a:ext>
            </a:extLst>
          </p:cNvPr>
          <p:cNvSpPr txBox="1"/>
          <p:nvPr/>
        </p:nvSpPr>
        <p:spPr>
          <a:xfrm>
            <a:off x="-36511" y="7"/>
            <a:ext cx="12191997" cy="5336717"/>
          </a:xfrm>
          <a:prstGeom prst="rect">
            <a:avLst/>
          </a:prstGeom>
          <a:noFill/>
        </p:spPr>
        <p:txBody>
          <a:bodyPr wrap="square" rtlCol="0">
            <a:spAutoFit/>
          </a:bodyPr>
          <a:lstStyle/>
          <a:p>
            <a:pPr algn="ctr">
              <a:lnSpc>
                <a:spcPct val="200000"/>
              </a:lnSpc>
            </a:pPr>
            <a:r>
              <a:rPr lang="fr-FR" sz="4400" b="1" u="sng" dirty="0">
                <a:latin typeface="Cursive standard" pitchFamily="2" charset="0"/>
                <a:cs typeface="Arial" panose="020B0604020202020204" pitchFamily="34" charset="0"/>
              </a:rPr>
              <a:t>Point 4</a:t>
            </a:r>
            <a:endParaRPr lang="fr-FR" sz="4400" b="1" dirty="0">
              <a:latin typeface="Cursive standard" pitchFamily="2" charset="0"/>
              <a:cs typeface="Arial" panose="020B0604020202020204" pitchFamily="34" charset="0"/>
            </a:endParaRPr>
          </a:p>
          <a:p>
            <a:pPr algn="ctr">
              <a:lnSpc>
                <a:spcPct val="200000"/>
              </a:lnSpc>
            </a:pPr>
            <a:r>
              <a:rPr lang="fr-FR" sz="4400" b="1" dirty="0">
                <a:solidFill>
                  <a:schemeClr val="accent1">
                    <a:lumMod val="75000"/>
                  </a:schemeClr>
                </a:solidFill>
                <a:latin typeface="Avenir Heavy" panose="02000503020000020003" pitchFamily="2" charset="0"/>
                <a:cs typeface="Arial" panose="020B0604020202020204" pitchFamily="34" charset="0"/>
              </a:rPr>
              <a:t>PROJET D’ECOLE</a:t>
            </a:r>
            <a:endParaRPr lang="fr-FR" sz="4400" b="1" dirty="0">
              <a:latin typeface="Avenir Heavy" panose="02000503020000020003" pitchFamily="2" charset="0"/>
              <a:cs typeface="Arial" panose="020B0604020202020204" pitchFamily="34" charset="0"/>
            </a:endParaRPr>
          </a:p>
          <a:p>
            <a:pPr algn="ctr">
              <a:lnSpc>
                <a:spcPct val="200000"/>
              </a:lnSpc>
            </a:pPr>
            <a:r>
              <a:rPr lang="fr-FR" sz="4400" b="1" dirty="0">
                <a:solidFill>
                  <a:schemeClr val="accent1">
                    <a:lumMod val="50000"/>
                  </a:schemeClr>
                </a:solidFill>
                <a:latin typeface="Cursive standard" pitchFamily="2" charset="0"/>
                <a:cs typeface="Arial" panose="020B0604020202020204" pitchFamily="34" charset="0"/>
              </a:rPr>
              <a:t>« Défi Développement Durable »</a:t>
            </a:r>
          </a:p>
          <a:p>
            <a:pPr algn="ctr">
              <a:lnSpc>
                <a:spcPct val="200000"/>
              </a:lnSpc>
            </a:pPr>
            <a:r>
              <a:rPr lang="fr-FR" sz="4400" b="1" dirty="0">
                <a:solidFill>
                  <a:schemeClr val="accent1">
                    <a:lumMod val="50000"/>
                  </a:schemeClr>
                </a:solidFill>
                <a:latin typeface="Avenir Heavy" panose="02000503020000020003" pitchFamily="2" charset="0"/>
                <a:cs typeface="Arial" panose="020B0604020202020204" pitchFamily="34" charset="0"/>
              </a:rPr>
              <a:t>Collecte des piles et des lunettes</a:t>
            </a:r>
          </a:p>
        </p:txBody>
      </p:sp>
      <p:sp>
        <p:nvSpPr>
          <p:cNvPr id="13" name="Espace réservé du numéro de diapositive 12">
            <a:extLst>
              <a:ext uri="{FF2B5EF4-FFF2-40B4-BE49-F238E27FC236}">
                <a16:creationId xmlns:a16="http://schemas.microsoft.com/office/drawing/2014/main" id="{88CEF4AC-46CF-5942-8C24-B67646630612}"/>
              </a:ext>
            </a:extLst>
          </p:cNvPr>
          <p:cNvSpPr>
            <a:spLocks noGrp="1"/>
          </p:cNvSpPr>
          <p:nvPr>
            <p:ph type="sldNum" sz="quarter" idx="12"/>
          </p:nvPr>
        </p:nvSpPr>
        <p:spPr/>
        <p:txBody>
          <a:bodyPr/>
          <a:lstStyle/>
          <a:p>
            <a:fld id="{5B184235-8F33-6148-BBDD-A4ABFB8D85AB}" type="slidenum">
              <a:rPr lang="fr-FR" smtClean="0">
                <a:latin typeface="Arial" panose="020B0604020202020204" pitchFamily="34" charset="0"/>
                <a:cs typeface="Arial" panose="020B0604020202020204" pitchFamily="34" charset="0"/>
              </a:rPr>
              <a:t>16</a:t>
            </a:fld>
            <a:endParaRPr lang="fr-FR" dirty="0">
              <a:latin typeface="Arial" panose="020B0604020202020204" pitchFamily="34" charset="0"/>
              <a:cs typeface="Arial" panose="020B0604020202020204" pitchFamily="34" charset="0"/>
            </a:endParaRPr>
          </a:p>
        </p:txBody>
      </p:sp>
      <p:sp>
        <p:nvSpPr>
          <p:cNvPr id="2" name="Sous-titre 2">
            <a:extLst>
              <a:ext uri="{FF2B5EF4-FFF2-40B4-BE49-F238E27FC236}">
                <a16:creationId xmlns:a16="http://schemas.microsoft.com/office/drawing/2014/main" id="{72343BC0-D5D4-D16B-DF07-64DAFCABA4B0}"/>
              </a:ext>
            </a:extLst>
          </p:cNvPr>
          <p:cNvSpPr>
            <a:spLocks noGrp="1"/>
          </p:cNvSpPr>
          <p:nvPr>
            <p:ph type="subTitle" idx="1"/>
          </p:nvPr>
        </p:nvSpPr>
        <p:spPr>
          <a:xfrm>
            <a:off x="9607826" y="89581"/>
            <a:ext cx="2497087" cy="997097"/>
          </a:xfrm>
        </p:spPr>
        <p:txBody>
          <a:bodyPr>
            <a:normAutofit fontScale="85000" lnSpcReduction="10000"/>
          </a:bodyPr>
          <a:lstStyle/>
          <a:p>
            <a:pPr algn="l"/>
            <a:r>
              <a:rPr lang="fr-FR" sz="1200" dirty="0">
                <a:latin typeface="Comic Sans MS" panose="030F0902030302020204" pitchFamily="66" charset="0"/>
                <a:sym typeface="Wingdings" pitchFamily="2" charset="2"/>
              </a:rPr>
              <a:t></a:t>
            </a:r>
            <a:r>
              <a:rPr lang="fr-FR" sz="1200" dirty="0">
                <a:latin typeface="Comic Sans MS" panose="030F0902030302020204" pitchFamily="66" charset="0"/>
              </a:rPr>
              <a:t> 2, rue Clément Mulat</a:t>
            </a:r>
          </a:p>
          <a:p>
            <a:pPr algn="l"/>
            <a:r>
              <a:rPr lang="fr-FR" sz="1200" dirty="0">
                <a:latin typeface="Comic Sans MS" panose="030F0902030302020204" pitchFamily="66" charset="0"/>
              </a:rPr>
              <a:t>69350 LA MULATIERE</a:t>
            </a:r>
          </a:p>
          <a:p>
            <a:pPr algn="l"/>
            <a:r>
              <a:rPr lang="fr-FR" sz="1200" dirty="0">
                <a:latin typeface="Comic Sans MS" panose="030F0902030302020204" pitchFamily="66" charset="0"/>
                <a:sym typeface="Wingdings" pitchFamily="2" charset="2"/>
              </a:rPr>
              <a:t></a:t>
            </a:r>
            <a:r>
              <a:rPr lang="fr-FR" sz="1200" dirty="0">
                <a:latin typeface="Comic Sans MS" panose="030F0902030302020204" pitchFamily="66" charset="0"/>
              </a:rPr>
              <a:t> 04.78.51.72.52.</a:t>
            </a:r>
          </a:p>
          <a:p>
            <a:pPr algn="l"/>
            <a:r>
              <a:rPr lang="fr-FR" sz="1200" b="1" dirty="0">
                <a:latin typeface="Comic Sans MS" panose="030F0902030302020204" pitchFamily="66" charset="0"/>
                <a:sym typeface="Wingdings" pitchFamily="2" charset="2"/>
              </a:rPr>
              <a:t></a:t>
            </a:r>
            <a:r>
              <a:rPr lang="fr-FR" sz="1200" dirty="0">
                <a:latin typeface="Comic Sans MS" panose="030F0902030302020204" pitchFamily="66" charset="0"/>
              </a:rPr>
              <a:t> </a:t>
            </a:r>
            <a:r>
              <a:rPr lang="fr-FR" sz="1200" dirty="0" err="1">
                <a:latin typeface="Comic Sans MS" panose="030F0902030302020204" pitchFamily="66" charset="0"/>
              </a:rPr>
              <a:t>direction@notredameduconfuent.fr</a:t>
            </a:r>
            <a:endParaRPr lang="fr-FR" sz="1200" dirty="0">
              <a:latin typeface="Comic Sans MS" panose="030F0902030302020204" pitchFamily="66" charset="0"/>
            </a:endParaRPr>
          </a:p>
          <a:p>
            <a:endParaRPr lang="fr-FR" dirty="0"/>
          </a:p>
        </p:txBody>
      </p:sp>
    </p:spTree>
    <p:extLst>
      <p:ext uri="{BB962C8B-B14F-4D97-AF65-F5344CB8AC3E}">
        <p14:creationId xmlns:p14="http://schemas.microsoft.com/office/powerpoint/2010/main" val="3765771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44000" r="-44000"/>
          </a:stretch>
        </a:blip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CB79C80-2367-2C43-8412-1AE8564AD026}"/>
              </a:ext>
            </a:extLst>
          </p:cNvPr>
          <p:cNvPicPr>
            <a:picLocks noChangeAspect="1"/>
          </p:cNvPicPr>
          <p:nvPr/>
        </p:nvPicPr>
        <p:blipFill>
          <a:blip r:embed="rId3"/>
          <a:stretch>
            <a:fillRect/>
          </a:stretch>
        </p:blipFill>
        <p:spPr>
          <a:xfrm>
            <a:off x="101795" y="87084"/>
            <a:ext cx="1681953" cy="1655763"/>
          </a:xfrm>
          <a:prstGeom prst="rect">
            <a:avLst/>
          </a:prstGeom>
        </p:spPr>
      </p:pic>
      <p:sp>
        <p:nvSpPr>
          <p:cNvPr id="10" name="ZoneTexte 9">
            <a:extLst>
              <a:ext uri="{FF2B5EF4-FFF2-40B4-BE49-F238E27FC236}">
                <a16:creationId xmlns:a16="http://schemas.microsoft.com/office/drawing/2014/main" id="{4CD9661F-348B-E249-BAAA-4929DD711462}"/>
              </a:ext>
            </a:extLst>
          </p:cNvPr>
          <p:cNvSpPr txBox="1"/>
          <p:nvPr/>
        </p:nvSpPr>
        <p:spPr>
          <a:xfrm>
            <a:off x="-36511" y="-13662"/>
            <a:ext cx="12191997" cy="1277273"/>
          </a:xfrm>
          <a:prstGeom prst="rect">
            <a:avLst/>
          </a:prstGeom>
          <a:noFill/>
        </p:spPr>
        <p:txBody>
          <a:bodyPr wrap="square" rtlCol="0">
            <a:spAutoFit/>
          </a:bodyPr>
          <a:lstStyle/>
          <a:p>
            <a:pPr algn="ctr">
              <a:lnSpc>
                <a:spcPct val="200000"/>
              </a:lnSpc>
            </a:pPr>
            <a:r>
              <a:rPr lang="fr-FR" sz="4400" b="1" u="sng" dirty="0">
                <a:latin typeface="Cursive standard" pitchFamily="2" charset="0"/>
                <a:cs typeface="Arial" panose="020B0604020202020204" pitchFamily="34" charset="0"/>
              </a:rPr>
              <a:t>Point 5</a:t>
            </a:r>
          </a:p>
        </p:txBody>
      </p:sp>
      <p:sp>
        <p:nvSpPr>
          <p:cNvPr id="13" name="Espace réservé du numéro de diapositive 12">
            <a:extLst>
              <a:ext uri="{FF2B5EF4-FFF2-40B4-BE49-F238E27FC236}">
                <a16:creationId xmlns:a16="http://schemas.microsoft.com/office/drawing/2014/main" id="{88CEF4AC-46CF-5942-8C24-B67646630612}"/>
              </a:ext>
            </a:extLst>
          </p:cNvPr>
          <p:cNvSpPr>
            <a:spLocks noGrp="1"/>
          </p:cNvSpPr>
          <p:nvPr>
            <p:ph type="sldNum" sz="quarter" idx="12"/>
          </p:nvPr>
        </p:nvSpPr>
        <p:spPr/>
        <p:txBody>
          <a:bodyPr/>
          <a:lstStyle/>
          <a:p>
            <a:fld id="{5B184235-8F33-6148-BBDD-A4ABFB8D85AB}" type="slidenum">
              <a:rPr lang="fr-FR" smtClean="0">
                <a:latin typeface="Arial" panose="020B0604020202020204" pitchFamily="34" charset="0"/>
                <a:cs typeface="Arial" panose="020B0604020202020204" pitchFamily="34" charset="0"/>
              </a:rPr>
              <a:t>17</a:t>
            </a:fld>
            <a:endParaRPr lang="fr-FR"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624F7A2-E112-C243-946E-7E30F07A84F1}"/>
              </a:ext>
            </a:extLst>
          </p:cNvPr>
          <p:cNvSpPr/>
          <p:nvPr/>
        </p:nvSpPr>
        <p:spPr>
          <a:xfrm>
            <a:off x="-36512" y="1843593"/>
            <a:ext cx="12191997" cy="3631763"/>
          </a:xfrm>
          <a:prstGeom prst="rect">
            <a:avLst/>
          </a:prstGeom>
        </p:spPr>
        <p:txBody>
          <a:bodyPr wrap="square">
            <a:spAutoFit/>
          </a:bodyPr>
          <a:lstStyle/>
          <a:p>
            <a:pPr algn="ctr">
              <a:lnSpc>
                <a:spcPct val="200000"/>
              </a:lnSpc>
            </a:pPr>
            <a:r>
              <a:rPr lang="fr-FR" sz="4000" b="1" dirty="0">
                <a:solidFill>
                  <a:schemeClr val="accent1">
                    <a:lumMod val="75000"/>
                  </a:schemeClr>
                </a:solidFill>
                <a:latin typeface="Avenir Heavy" panose="02000503020000020003" pitchFamily="2" charset="0"/>
                <a:cs typeface="Arial" panose="020B0604020202020204" pitchFamily="34" charset="0"/>
              </a:rPr>
              <a:t>CAHIER DE PROGRES ET DE REUSSITES</a:t>
            </a:r>
          </a:p>
          <a:p>
            <a:pPr algn="ctr">
              <a:lnSpc>
                <a:spcPct val="200000"/>
              </a:lnSpc>
            </a:pPr>
            <a:endParaRPr lang="fr-FR" sz="4000" b="1" dirty="0">
              <a:solidFill>
                <a:schemeClr val="accent1">
                  <a:lumMod val="75000"/>
                </a:schemeClr>
              </a:solidFill>
              <a:latin typeface="Cursive standard" pitchFamily="2" charset="0"/>
              <a:cs typeface="Arial" panose="020B0604020202020204" pitchFamily="34" charset="0"/>
            </a:endParaRPr>
          </a:p>
          <a:p>
            <a:pPr algn="ctr">
              <a:lnSpc>
                <a:spcPct val="200000"/>
              </a:lnSpc>
            </a:pPr>
            <a:r>
              <a:rPr lang="fr-FR" sz="4000" b="1" dirty="0">
                <a:latin typeface="Cursive standard" pitchFamily="2" charset="0"/>
                <a:cs typeface="Arial" panose="020B0604020202020204" pitchFamily="34" charset="0"/>
              </a:rPr>
              <a:t>À signer début février et en fin d’année scolaire</a:t>
            </a:r>
            <a:endParaRPr lang="fr-FR" sz="4000" b="1" dirty="0">
              <a:solidFill>
                <a:schemeClr val="accent1">
                  <a:lumMod val="50000"/>
                </a:schemeClr>
              </a:solidFill>
              <a:latin typeface="Avenir Heavy" panose="02000503020000020003" pitchFamily="2" charset="0"/>
              <a:cs typeface="Arial" panose="020B0604020202020204" pitchFamily="34" charset="0"/>
            </a:endParaRPr>
          </a:p>
        </p:txBody>
      </p:sp>
      <p:sp>
        <p:nvSpPr>
          <p:cNvPr id="3" name="Sous-titre 2">
            <a:extLst>
              <a:ext uri="{FF2B5EF4-FFF2-40B4-BE49-F238E27FC236}">
                <a16:creationId xmlns:a16="http://schemas.microsoft.com/office/drawing/2014/main" id="{0644BCE3-14EE-29DB-A23F-D4803702986B}"/>
              </a:ext>
            </a:extLst>
          </p:cNvPr>
          <p:cNvSpPr>
            <a:spLocks noGrp="1"/>
          </p:cNvSpPr>
          <p:nvPr>
            <p:ph type="subTitle" idx="1"/>
          </p:nvPr>
        </p:nvSpPr>
        <p:spPr>
          <a:xfrm>
            <a:off x="9607826" y="89581"/>
            <a:ext cx="2497087" cy="997097"/>
          </a:xfrm>
        </p:spPr>
        <p:txBody>
          <a:bodyPr>
            <a:normAutofit fontScale="85000" lnSpcReduction="10000"/>
          </a:bodyPr>
          <a:lstStyle/>
          <a:p>
            <a:pPr algn="l"/>
            <a:r>
              <a:rPr lang="fr-FR" sz="1200" dirty="0">
                <a:latin typeface="Comic Sans MS" panose="030F0902030302020204" pitchFamily="66" charset="0"/>
                <a:sym typeface="Wingdings" pitchFamily="2" charset="2"/>
              </a:rPr>
              <a:t></a:t>
            </a:r>
            <a:r>
              <a:rPr lang="fr-FR" sz="1200" dirty="0">
                <a:latin typeface="Comic Sans MS" panose="030F0902030302020204" pitchFamily="66" charset="0"/>
              </a:rPr>
              <a:t> 2, rue Clément Mulat</a:t>
            </a:r>
          </a:p>
          <a:p>
            <a:pPr algn="l"/>
            <a:r>
              <a:rPr lang="fr-FR" sz="1200" dirty="0">
                <a:latin typeface="Comic Sans MS" panose="030F0902030302020204" pitchFamily="66" charset="0"/>
              </a:rPr>
              <a:t>69350 LA MULATIERE</a:t>
            </a:r>
          </a:p>
          <a:p>
            <a:pPr algn="l"/>
            <a:r>
              <a:rPr lang="fr-FR" sz="1200" dirty="0">
                <a:latin typeface="Comic Sans MS" panose="030F0902030302020204" pitchFamily="66" charset="0"/>
                <a:sym typeface="Wingdings" pitchFamily="2" charset="2"/>
              </a:rPr>
              <a:t></a:t>
            </a:r>
            <a:r>
              <a:rPr lang="fr-FR" sz="1200" dirty="0">
                <a:latin typeface="Comic Sans MS" panose="030F0902030302020204" pitchFamily="66" charset="0"/>
              </a:rPr>
              <a:t> 04.78.51.72.52.</a:t>
            </a:r>
          </a:p>
          <a:p>
            <a:pPr algn="l"/>
            <a:r>
              <a:rPr lang="fr-FR" sz="1200" b="1" dirty="0">
                <a:latin typeface="Comic Sans MS" panose="030F0902030302020204" pitchFamily="66" charset="0"/>
                <a:sym typeface="Wingdings" pitchFamily="2" charset="2"/>
              </a:rPr>
              <a:t></a:t>
            </a:r>
            <a:r>
              <a:rPr lang="fr-FR" sz="1200" dirty="0">
                <a:latin typeface="Comic Sans MS" panose="030F0902030302020204" pitchFamily="66" charset="0"/>
              </a:rPr>
              <a:t> </a:t>
            </a:r>
            <a:r>
              <a:rPr lang="fr-FR" sz="1200" dirty="0" err="1">
                <a:latin typeface="Comic Sans MS" panose="030F0902030302020204" pitchFamily="66" charset="0"/>
              </a:rPr>
              <a:t>direction@notredameduconfuent.fr</a:t>
            </a:r>
            <a:endParaRPr lang="fr-FR" sz="1200" dirty="0">
              <a:latin typeface="Comic Sans MS" panose="030F0902030302020204" pitchFamily="66" charset="0"/>
            </a:endParaRPr>
          </a:p>
          <a:p>
            <a:endParaRPr lang="fr-FR" dirty="0"/>
          </a:p>
        </p:txBody>
      </p:sp>
    </p:spTree>
    <p:extLst>
      <p:ext uri="{BB962C8B-B14F-4D97-AF65-F5344CB8AC3E}">
        <p14:creationId xmlns:p14="http://schemas.microsoft.com/office/powerpoint/2010/main" val="74851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44000" r="-44000"/>
          </a:stretch>
        </a:blip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CB79C80-2367-2C43-8412-1AE8564AD026}"/>
              </a:ext>
            </a:extLst>
          </p:cNvPr>
          <p:cNvPicPr>
            <a:picLocks noChangeAspect="1"/>
          </p:cNvPicPr>
          <p:nvPr/>
        </p:nvPicPr>
        <p:blipFill>
          <a:blip r:embed="rId3"/>
          <a:stretch>
            <a:fillRect/>
          </a:stretch>
        </p:blipFill>
        <p:spPr>
          <a:xfrm>
            <a:off x="101795" y="87084"/>
            <a:ext cx="1681953" cy="1655763"/>
          </a:xfrm>
          <a:prstGeom prst="rect">
            <a:avLst/>
          </a:prstGeom>
        </p:spPr>
      </p:pic>
      <p:sp>
        <p:nvSpPr>
          <p:cNvPr id="10" name="ZoneTexte 9">
            <a:extLst>
              <a:ext uri="{FF2B5EF4-FFF2-40B4-BE49-F238E27FC236}">
                <a16:creationId xmlns:a16="http://schemas.microsoft.com/office/drawing/2014/main" id="{4CD9661F-348B-E249-BAAA-4929DD711462}"/>
              </a:ext>
            </a:extLst>
          </p:cNvPr>
          <p:cNvSpPr txBox="1"/>
          <p:nvPr/>
        </p:nvSpPr>
        <p:spPr>
          <a:xfrm>
            <a:off x="-36511" y="291096"/>
            <a:ext cx="12191997" cy="2631490"/>
          </a:xfrm>
          <a:prstGeom prst="rect">
            <a:avLst/>
          </a:prstGeom>
          <a:noFill/>
        </p:spPr>
        <p:txBody>
          <a:bodyPr wrap="square" rtlCol="0">
            <a:spAutoFit/>
          </a:bodyPr>
          <a:lstStyle/>
          <a:p>
            <a:pPr algn="ctr">
              <a:lnSpc>
                <a:spcPct val="200000"/>
              </a:lnSpc>
            </a:pPr>
            <a:r>
              <a:rPr lang="fr-FR" sz="4400" b="1" u="sng" dirty="0">
                <a:latin typeface="Cursive standard" pitchFamily="2" charset="0"/>
                <a:cs typeface="Arial" panose="020B0604020202020204" pitchFamily="34" charset="0"/>
              </a:rPr>
              <a:t>Point 6</a:t>
            </a:r>
          </a:p>
          <a:p>
            <a:pPr algn="ctr">
              <a:lnSpc>
                <a:spcPct val="200000"/>
              </a:lnSpc>
            </a:pPr>
            <a:endParaRPr lang="fr-FR" sz="4400" b="1" dirty="0">
              <a:latin typeface="Cursive standard" pitchFamily="2" charset="0"/>
              <a:cs typeface="Arial" panose="020B0604020202020204" pitchFamily="34" charset="0"/>
            </a:endParaRPr>
          </a:p>
        </p:txBody>
      </p:sp>
      <p:sp>
        <p:nvSpPr>
          <p:cNvPr id="13" name="Espace réservé du numéro de diapositive 12">
            <a:extLst>
              <a:ext uri="{FF2B5EF4-FFF2-40B4-BE49-F238E27FC236}">
                <a16:creationId xmlns:a16="http://schemas.microsoft.com/office/drawing/2014/main" id="{88CEF4AC-46CF-5942-8C24-B67646630612}"/>
              </a:ext>
            </a:extLst>
          </p:cNvPr>
          <p:cNvSpPr>
            <a:spLocks noGrp="1"/>
          </p:cNvSpPr>
          <p:nvPr>
            <p:ph type="sldNum" sz="quarter" idx="12"/>
          </p:nvPr>
        </p:nvSpPr>
        <p:spPr/>
        <p:txBody>
          <a:bodyPr/>
          <a:lstStyle/>
          <a:p>
            <a:fld id="{5B184235-8F33-6148-BBDD-A4ABFB8D85AB}" type="slidenum">
              <a:rPr lang="fr-FR" smtClean="0">
                <a:latin typeface="Arial" panose="020B0604020202020204" pitchFamily="34" charset="0"/>
                <a:cs typeface="Arial" panose="020B0604020202020204" pitchFamily="34" charset="0"/>
              </a:rPr>
              <a:t>18</a:t>
            </a:fld>
            <a:endParaRPr lang="fr-FR"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64F4CEB-7C44-824E-8FAA-D8FFA8423FB9}"/>
              </a:ext>
            </a:extLst>
          </p:cNvPr>
          <p:cNvSpPr/>
          <p:nvPr/>
        </p:nvSpPr>
        <p:spPr>
          <a:xfrm>
            <a:off x="-34290" y="1742847"/>
            <a:ext cx="12192000" cy="1112933"/>
          </a:xfrm>
          <a:prstGeom prst="rect">
            <a:avLst/>
          </a:prstGeom>
        </p:spPr>
        <p:txBody>
          <a:bodyPr wrap="square">
            <a:spAutoFit/>
          </a:bodyPr>
          <a:lstStyle/>
          <a:p>
            <a:pPr algn="ctr">
              <a:lnSpc>
                <a:spcPct val="200000"/>
              </a:lnSpc>
            </a:pPr>
            <a:r>
              <a:rPr lang="fr-FR" sz="3800" b="1" dirty="0">
                <a:solidFill>
                  <a:schemeClr val="accent1">
                    <a:lumMod val="75000"/>
                  </a:schemeClr>
                </a:solidFill>
                <a:latin typeface="Avenir Heavy" panose="02000503020000020003" pitchFamily="2" charset="0"/>
                <a:cs typeface="Arial" panose="020B0604020202020204" pitchFamily="34" charset="0"/>
              </a:rPr>
              <a:t>APC – Activités Pédagogiques Complémentaires</a:t>
            </a:r>
          </a:p>
        </p:txBody>
      </p:sp>
      <p:sp>
        <p:nvSpPr>
          <p:cNvPr id="4" name="Rectangle 3">
            <a:extLst>
              <a:ext uri="{FF2B5EF4-FFF2-40B4-BE49-F238E27FC236}">
                <a16:creationId xmlns:a16="http://schemas.microsoft.com/office/drawing/2014/main" id="{AC59A7A4-01C2-5B49-831E-AC1DA11EA7DD}"/>
              </a:ext>
            </a:extLst>
          </p:cNvPr>
          <p:cNvSpPr/>
          <p:nvPr/>
        </p:nvSpPr>
        <p:spPr>
          <a:xfrm>
            <a:off x="117510" y="3661260"/>
            <a:ext cx="12037976" cy="2628284"/>
          </a:xfrm>
          <a:prstGeom prst="rect">
            <a:avLst/>
          </a:prstGeom>
        </p:spPr>
        <p:txBody>
          <a:bodyPr wrap="square">
            <a:spAutoFit/>
          </a:bodyPr>
          <a:lstStyle/>
          <a:p>
            <a:pPr algn="ctr">
              <a:lnSpc>
                <a:spcPct val="200000"/>
              </a:lnSpc>
            </a:pPr>
            <a:r>
              <a:rPr lang="fr-FR" sz="4400" b="1" dirty="0">
                <a:solidFill>
                  <a:schemeClr val="accent1">
                    <a:lumMod val="50000"/>
                  </a:schemeClr>
                </a:solidFill>
                <a:latin typeface="Avenir Heavy" panose="02000503020000020003" pitchFamily="2" charset="0"/>
                <a:cs typeface="Arial" panose="020B0604020202020204" pitchFamily="34" charset="0"/>
              </a:rPr>
              <a:t>MS et GS</a:t>
            </a:r>
            <a:r>
              <a:rPr lang="fr-FR" sz="4400" b="1" dirty="0">
                <a:latin typeface="Avenir Heavy" panose="02000503020000020003" pitchFamily="2" charset="0"/>
                <a:cs typeface="Arial" panose="020B0604020202020204" pitchFamily="34" charset="0"/>
              </a:rPr>
              <a:t>					</a:t>
            </a:r>
            <a:r>
              <a:rPr lang="fr-FR" sz="4400" b="1" i="1" dirty="0">
                <a:solidFill>
                  <a:schemeClr val="accent1">
                    <a:lumMod val="50000"/>
                  </a:schemeClr>
                </a:solidFill>
                <a:latin typeface="Avenir Heavy" panose="02000503020000020003" pitchFamily="2" charset="0"/>
                <a:cs typeface="Arial" panose="020B0604020202020204" pitchFamily="34" charset="0"/>
              </a:rPr>
              <a:t>Par trimestre</a:t>
            </a:r>
          </a:p>
          <a:p>
            <a:pPr algn="ctr">
              <a:lnSpc>
                <a:spcPct val="200000"/>
              </a:lnSpc>
            </a:pPr>
            <a:r>
              <a:rPr lang="fr-FR" sz="4400" b="1" i="1" dirty="0">
                <a:solidFill>
                  <a:schemeClr val="accent1">
                    <a:lumMod val="50000"/>
                  </a:schemeClr>
                </a:solidFill>
                <a:latin typeface="Avenir Heavy" panose="02000503020000020003" pitchFamily="2" charset="0"/>
                <a:cs typeface="Arial" panose="020B0604020202020204" pitchFamily="34" charset="0"/>
              </a:rPr>
              <a:t>Mardi : 16h45 – 18h00 </a:t>
            </a:r>
            <a:r>
              <a:rPr lang="fr-FR" sz="3600" b="1" i="1" dirty="0">
                <a:solidFill>
                  <a:schemeClr val="accent1">
                    <a:lumMod val="50000"/>
                  </a:schemeClr>
                </a:solidFill>
                <a:latin typeface="Avenir Heavy" panose="02000503020000020003" pitchFamily="2" charset="0"/>
                <a:cs typeface="Arial" panose="020B0604020202020204" pitchFamily="34" charset="0"/>
              </a:rPr>
              <a:t>(</a:t>
            </a:r>
            <a:r>
              <a:rPr lang="fr-FR" sz="3600" b="1" i="1" dirty="0">
                <a:solidFill>
                  <a:schemeClr val="accent1">
                    <a:lumMod val="50000"/>
                  </a:schemeClr>
                </a:solidFill>
                <a:latin typeface="Avenir Heavy Oblique" panose="02000503020000020003" pitchFamily="2" charset="0"/>
                <a:cs typeface="Arial" panose="020B0604020202020204" pitchFamily="34" charset="0"/>
              </a:rPr>
              <a:t>N’oubliez pas le goûter)</a:t>
            </a:r>
            <a:endParaRPr lang="fr-FR" sz="4400" b="1" i="1" dirty="0">
              <a:solidFill>
                <a:schemeClr val="accent1">
                  <a:lumMod val="50000"/>
                </a:schemeClr>
              </a:solidFill>
              <a:latin typeface="Avenir Heavy" panose="02000503020000020003" pitchFamily="2" charset="0"/>
              <a:cs typeface="Arial" panose="020B0604020202020204" pitchFamily="34" charset="0"/>
            </a:endParaRPr>
          </a:p>
        </p:txBody>
      </p:sp>
      <p:sp>
        <p:nvSpPr>
          <p:cNvPr id="3" name="Sous-titre 2">
            <a:extLst>
              <a:ext uri="{FF2B5EF4-FFF2-40B4-BE49-F238E27FC236}">
                <a16:creationId xmlns:a16="http://schemas.microsoft.com/office/drawing/2014/main" id="{98D81484-D6FE-5D51-EAD8-5B89BCF1A6D9}"/>
              </a:ext>
            </a:extLst>
          </p:cNvPr>
          <p:cNvSpPr>
            <a:spLocks noGrp="1"/>
          </p:cNvSpPr>
          <p:nvPr>
            <p:ph type="subTitle" idx="1"/>
          </p:nvPr>
        </p:nvSpPr>
        <p:spPr>
          <a:xfrm>
            <a:off x="9607826" y="89581"/>
            <a:ext cx="2497087" cy="997097"/>
          </a:xfrm>
        </p:spPr>
        <p:txBody>
          <a:bodyPr>
            <a:normAutofit fontScale="85000" lnSpcReduction="10000"/>
          </a:bodyPr>
          <a:lstStyle/>
          <a:p>
            <a:pPr algn="l"/>
            <a:r>
              <a:rPr lang="fr-FR" sz="1200" dirty="0">
                <a:latin typeface="Comic Sans MS" panose="030F0902030302020204" pitchFamily="66" charset="0"/>
                <a:sym typeface="Wingdings" pitchFamily="2" charset="2"/>
              </a:rPr>
              <a:t></a:t>
            </a:r>
            <a:r>
              <a:rPr lang="fr-FR" sz="1200" dirty="0">
                <a:latin typeface="Comic Sans MS" panose="030F0902030302020204" pitchFamily="66" charset="0"/>
              </a:rPr>
              <a:t> 2, rue Clément Mulat</a:t>
            </a:r>
          </a:p>
          <a:p>
            <a:pPr algn="l"/>
            <a:r>
              <a:rPr lang="fr-FR" sz="1200" dirty="0">
                <a:latin typeface="Comic Sans MS" panose="030F0902030302020204" pitchFamily="66" charset="0"/>
              </a:rPr>
              <a:t>69350 LA MULATIERE</a:t>
            </a:r>
          </a:p>
          <a:p>
            <a:pPr algn="l"/>
            <a:r>
              <a:rPr lang="fr-FR" sz="1200" dirty="0">
                <a:latin typeface="Comic Sans MS" panose="030F0902030302020204" pitchFamily="66" charset="0"/>
                <a:sym typeface="Wingdings" pitchFamily="2" charset="2"/>
              </a:rPr>
              <a:t></a:t>
            </a:r>
            <a:r>
              <a:rPr lang="fr-FR" sz="1200" dirty="0">
                <a:latin typeface="Comic Sans MS" panose="030F0902030302020204" pitchFamily="66" charset="0"/>
              </a:rPr>
              <a:t> 04.78.51.72.52.</a:t>
            </a:r>
          </a:p>
          <a:p>
            <a:pPr algn="l"/>
            <a:r>
              <a:rPr lang="fr-FR" sz="1200" b="1" dirty="0">
                <a:latin typeface="Comic Sans MS" panose="030F0902030302020204" pitchFamily="66" charset="0"/>
                <a:sym typeface="Wingdings" pitchFamily="2" charset="2"/>
              </a:rPr>
              <a:t></a:t>
            </a:r>
            <a:r>
              <a:rPr lang="fr-FR" sz="1200" dirty="0">
                <a:latin typeface="Comic Sans MS" panose="030F0902030302020204" pitchFamily="66" charset="0"/>
              </a:rPr>
              <a:t> </a:t>
            </a:r>
            <a:r>
              <a:rPr lang="fr-FR" sz="1200" dirty="0" err="1">
                <a:latin typeface="Comic Sans MS" panose="030F0902030302020204" pitchFamily="66" charset="0"/>
              </a:rPr>
              <a:t>direction@notredameduconfuent.fr</a:t>
            </a:r>
            <a:endParaRPr lang="fr-FR" sz="1200" dirty="0">
              <a:latin typeface="Comic Sans MS" panose="030F0902030302020204" pitchFamily="66" charset="0"/>
            </a:endParaRPr>
          </a:p>
          <a:p>
            <a:endParaRPr lang="fr-FR" dirty="0"/>
          </a:p>
        </p:txBody>
      </p:sp>
    </p:spTree>
    <p:extLst>
      <p:ext uri="{BB962C8B-B14F-4D97-AF65-F5344CB8AC3E}">
        <p14:creationId xmlns:p14="http://schemas.microsoft.com/office/powerpoint/2010/main" val="1601592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44000" r="-44000"/>
          </a:stretch>
        </a:blip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CB79C80-2367-2C43-8412-1AE8564AD026}"/>
              </a:ext>
            </a:extLst>
          </p:cNvPr>
          <p:cNvPicPr>
            <a:picLocks noChangeAspect="1"/>
          </p:cNvPicPr>
          <p:nvPr/>
        </p:nvPicPr>
        <p:blipFill>
          <a:blip r:embed="rId3"/>
          <a:stretch>
            <a:fillRect/>
          </a:stretch>
        </p:blipFill>
        <p:spPr>
          <a:xfrm>
            <a:off x="101795" y="87084"/>
            <a:ext cx="1681953" cy="1655763"/>
          </a:xfrm>
          <a:prstGeom prst="rect">
            <a:avLst/>
          </a:prstGeom>
        </p:spPr>
      </p:pic>
      <p:sp>
        <p:nvSpPr>
          <p:cNvPr id="10" name="ZoneTexte 9">
            <a:extLst>
              <a:ext uri="{FF2B5EF4-FFF2-40B4-BE49-F238E27FC236}">
                <a16:creationId xmlns:a16="http://schemas.microsoft.com/office/drawing/2014/main" id="{4CD9661F-348B-E249-BAAA-4929DD711462}"/>
              </a:ext>
            </a:extLst>
          </p:cNvPr>
          <p:cNvSpPr txBox="1"/>
          <p:nvPr/>
        </p:nvSpPr>
        <p:spPr>
          <a:xfrm>
            <a:off x="-29030" y="6977"/>
            <a:ext cx="12191997" cy="1277273"/>
          </a:xfrm>
          <a:prstGeom prst="rect">
            <a:avLst/>
          </a:prstGeom>
          <a:noFill/>
        </p:spPr>
        <p:txBody>
          <a:bodyPr wrap="square" rtlCol="0">
            <a:spAutoFit/>
          </a:bodyPr>
          <a:lstStyle/>
          <a:p>
            <a:pPr algn="ctr">
              <a:lnSpc>
                <a:spcPct val="200000"/>
              </a:lnSpc>
            </a:pPr>
            <a:r>
              <a:rPr lang="fr-FR" sz="4400" b="1" u="sng" dirty="0">
                <a:latin typeface="Cursive standard" pitchFamily="2" charset="0"/>
                <a:cs typeface="Arial" panose="020B0604020202020204" pitchFamily="34" charset="0"/>
              </a:rPr>
              <a:t>Point 7</a:t>
            </a:r>
          </a:p>
        </p:txBody>
      </p:sp>
      <p:sp>
        <p:nvSpPr>
          <p:cNvPr id="13" name="Espace réservé du numéro de diapositive 12">
            <a:extLst>
              <a:ext uri="{FF2B5EF4-FFF2-40B4-BE49-F238E27FC236}">
                <a16:creationId xmlns:a16="http://schemas.microsoft.com/office/drawing/2014/main" id="{88CEF4AC-46CF-5942-8C24-B67646630612}"/>
              </a:ext>
            </a:extLst>
          </p:cNvPr>
          <p:cNvSpPr>
            <a:spLocks noGrp="1"/>
          </p:cNvSpPr>
          <p:nvPr>
            <p:ph type="sldNum" sz="quarter" idx="12"/>
          </p:nvPr>
        </p:nvSpPr>
        <p:spPr/>
        <p:txBody>
          <a:bodyPr/>
          <a:lstStyle/>
          <a:p>
            <a:fld id="{5B184235-8F33-6148-BBDD-A4ABFB8D85AB}" type="slidenum">
              <a:rPr lang="fr-FR" smtClean="0">
                <a:latin typeface="Arial" panose="020B0604020202020204" pitchFamily="34" charset="0"/>
                <a:cs typeface="Arial" panose="020B0604020202020204" pitchFamily="34" charset="0"/>
              </a:rPr>
              <a:t>19</a:t>
            </a:fld>
            <a:endParaRPr lang="fr-FR"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4EE2C3B-45F8-9147-80CF-C067A123F357}"/>
              </a:ext>
            </a:extLst>
          </p:cNvPr>
          <p:cNvSpPr/>
          <p:nvPr/>
        </p:nvSpPr>
        <p:spPr>
          <a:xfrm>
            <a:off x="-12505" y="831960"/>
            <a:ext cx="12162967" cy="6052875"/>
          </a:xfrm>
          <a:prstGeom prst="rect">
            <a:avLst/>
          </a:prstGeom>
        </p:spPr>
        <p:txBody>
          <a:bodyPr wrap="square">
            <a:spAutoFit/>
          </a:bodyPr>
          <a:lstStyle/>
          <a:p>
            <a:pPr algn="ctr">
              <a:lnSpc>
                <a:spcPct val="200000"/>
              </a:lnSpc>
            </a:pPr>
            <a:r>
              <a:rPr lang="fr-FR" sz="4400" b="1" dirty="0">
                <a:solidFill>
                  <a:schemeClr val="accent1">
                    <a:lumMod val="75000"/>
                  </a:schemeClr>
                </a:solidFill>
                <a:latin typeface="Avenir Black" panose="02000503020000020003" pitchFamily="2" charset="0"/>
                <a:cs typeface="Arial" panose="020B0604020202020204" pitchFamily="34" charset="0"/>
              </a:rPr>
              <a:t>PROJET PASTORAL</a:t>
            </a:r>
          </a:p>
          <a:p>
            <a:pPr algn="ctr">
              <a:lnSpc>
                <a:spcPct val="200000"/>
              </a:lnSpc>
            </a:pPr>
            <a:r>
              <a:rPr lang="fr-FR" sz="4400" b="1" dirty="0">
                <a:solidFill>
                  <a:schemeClr val="accent1">
                    <a:lumMod val="75000"/>
                  </a:schemeClr>
                </a:solidFill>
                <a:latin typeface="Avenir Black" panose="02000503020000020003" pitchFamily="2" charset="0"/>
                <a:cs typeface="Arial" panose="020B0604020202020204" pitchFamily="34" charset="0"/>
              </a:rPr>
              <a:t>DE NOTRE ETABLISSEMENT</a:t>
            </a:r>
          </a:p>
          <a:p>
            <a:pPr indent="-571500" algn="ctr">
              <a:lnSpc>
                <a:spcPct val="150000"/>
              </a:lnSpc>
              <a:buFont typeface="Arial" panose="020B0604020202020204" pitchFamily="34" charset="0"/>
              <a:buChar char="•"/>
            </a:pPr>
            <a:r>
              <a:rPr lang="fr-FR" sz="3600" b="1" i="1" dirty="0">
                <a:latin typeface="Avenir Book" panose="02000503020000020003" pitchFamily="2" charset="0"/>
                <a:cs typeface="Arial" panose="020B0604020202020204" pitchFamily="34" charset="0"/>
              </a:rPr>
              <a:t>1h toutes les deux semaines</a:t>
            </a:r>
          </a:p>
          <a:p>
            <a:pPr indent="-571500" algn="ctr">
              <a:lnSpc>
                <a:spcPct val="150000"/>
              </a:lnSpc>
              <a:buFont typeface="Arial" panose="020B0604020202020204" pitchFamily="34" charset="0"/>
              <a:buChar char="•"/>
            </a:pPr>
            <a:r>
              <a:rPr lang="fr-FR" sz="3600" b="1" i="1" dirty="0">
                <a:solidFill>
                  <a:schemeClr val="accent1">
                    <a:lumMod val="75000"/>
                  </a:schemeClr>
                </a:solidFill>
                <a:latin typeface="Avenir Book" panose="02000503020000020003" pitchFamily="2" charset="0"/>
                <a:cs typeface="Arial" panose="020B0604020202020204" pitchFamily="34" charset="0"/>
              </a:rPr>
              <a:t>Visites 2 fois dans l’année de Don Félix-Henri</a:t>
            </a:r>
          </a:p>
          <a:p>
            <a:pPr indent="-571500" algn="ctr">
              <a:lnSpc>
                <a:spcPct val="150000"/>
              </a:lnSpc>
              <a:buFont typeface="Arial" panose="020B0604020202020204" pitchFamily="34" charset="0"/>
              <a:buChar char="•"/>
            </a:pPr>
            <a:r>
              <a:rPr lang="fr-FR" sz="3600" b="1" i="1" dirty="0">
                <a:latin typeface="Avenir Book" panose="02000503020000020003" pitchFamily="2" charset="0"/>
                <a:cs typeface="Arial" panose="020B0604020202020204" pitchFamily="34" charset="0"/>
              </a:rPr>
              <a:t>Préparation aux sacrements </a:t>
            </a:r>
            <a:r>
              <a:rPr lang="fr-FR" sz="2800" b="1" i="1" dirty="0">
                <a:latin typeface="Avenir Book" panose="02000503020000020003" pitchFamily="2" charset="0"/>
                <a:cs typeface="Arial" panose="020B0604020202020204" pitchFamily="34" charset="0"/>
              </a:rPr>
              <a:t>(baptême)</a:t>
            </a:r>
          </a:p>
          <a:p>
            <a:pPr indent="-571500" algn="ctr">
              <a:lnSpc>
                <a:spcPct val="150000"/>
              </a:lnSpc>
              <a:buFont typeface="Arial" panose="020B0604020202020204" pitchFamily="34" charset="0"/>
              <a:buChar char="•"/>
            </a:pPr>
            <a:r>
              <a:rPr lang="fr-FR" sz="3600" b="1" i="1" dirty="0">
                <a:solidFill>
                  <a:schemeClr val="accent1">
                    <a:lumMod val="75000"/>
                  </a:schemeClr>
                </a:solidFill>
                <a:latin typeface="Avenir Book" panose="02000503020000020003" pitchFamily="2" charset="0"/>
                <a:cs typeface="Arial" panose="020B0604020202020204" pitchFamily="34" charset="0"/>
              </a:rPr>
              <a:t>Messes des familles (Messe de rentrée : 05/10)</a:t>
            </a:r>
          </a:p>
        </p:txBody>
      </p:sp>
      <p:sp>
        <p:nvSpPr>
          <p:cNvPr id="3" name="Sous-titre 2">
            <a:extLst>
              <a:ext uri="{FF2B5EF4-FFF2-40B4-BE49-F238E27FC236}">
                <a16:creationId xmlns:a16="http://schemas.microsoft.com/office/drawing/2014/main" id="{EED40640-2ECA-6203-AEE4-803676ACEBA0}"/>
              </a:ext>
            </a:extLst>
          </p:cNvPr>
          <p:cNvSpPr>
            <a:spLocks noGrp="1"/>
          </p:cNvSpPr>
          <p:nvPr>
            <p:ph type="subTitle" idx="1"/>
          </p:nvPr>
        </p:nvSpPr>
        <p:spPr>
          <a:xfrm>
            <a:off x="9607826" y="89581"/>
            <a:ext cx="2497087" cy="997097"/>
          </a:xfrm>
        </p:spPr>
        <p:txBody>
          <a:bodyPr>
            <a:normAutofit fontScale="85000" lnSpcReduction="10000"/>
          </a:bodyPr>
          <a:lstStyle/>
          <a:p>
            <a:pPr algn="l"/>
            <a:r>
              <a:rPr lang="fr-FR" sz="1200" dirty="0">
                <a:latin typeface="Comic Sans MS" panose="030F0902030302020204" pitchFamily="66" charset="0"/>
                <a:sym typeface="Wingdings" pitchFamily="2" charset="2"/>
              </a:rPr>
              <a:t></a:t>
            </a:r>
            <a:r>
              <a:rPr lang="fr-FR" sz="1200" dirty="0">
                <a:latin typeface="Comic Sans MS" panose="030F0902030302020204" pitchFamily="66" charset="0"/>
              </a:rPr>
              <a:t> 2, rue Clément Mulat</a:t>
            </a:r>
          </a:p>
          <a:p>
            <a:pPr algn="l"/>
            <a:r>
              <a:rPr lang="fr-FR" sz="1200" dirty="0">
                <a:latin typeface="Comic Sans MS" panose="030F0902030302020204" pitchFamily="66" charset="0"/>
              </a:rPr>
              <a:t>69350 LA MULATIERE</a:t>
            </a:r>
          </a:p>
          <a:p>
            <a:pPr algn="l"/>
            <a:r>
              <a:rPr lang="fr-FR" sz="1200" dirty="0">
                <a:latin typeface="Comic Sans MS" panose="030F0902030302020204" pitchFamily="66" charset="0"/>
                <a:sym typeface="Wingdings" pitchFamily="2" charset="2"/>
              </a:rPr>
              <a:t></a:t>
            </a:r>
            <a:r>
              <a:rPr lang="fr-FR" sz="1200" dirty="0">
                <a:latin typeface="Comic Sans MS" panose="030F0902030302020204" pitchFamily="66" charset="0"/>
              </a:rPr>
              <a:t> 04.78.51.72.52.</a:t>
            </a:r>
          </a:p>
          <a:p>
            <a:pPr algn="l"/>
            <a:r>
              <a:rPr lang="fr-FR" sz="1200" b="1" dirty="0">
                <a:latin typeface="Comic Sans MS" panose="030F0902030302020204" pitchFamily="66" charset="0"/>
                <a:sym typeface="Wingdings" pitchFamily="2" charset="2"/>
              </a:rPr>
              <a:t></a:t>
            </a:r>
            <a:r>
              <a:rPr lang="fr-FR" sz="1200" dirty="0">
                <a:latin typeface="Comic Sans MS" panose="030F0902030302020204" pitchFamily="66" charset="0"/>
              </a:rPr>
              <a:t> </a:t>
            </a:r>
            <a:r>
              <a:rPr lang="fr-FR" sz="1200" dirty="0" err="1">
                <a:latin typeface="Comic Sans MS" panose="030F0902030302020204" pitchFamily="66" charset="0"/>
              </a:rPr>
              <a:t>direction@notredameduconfuent.fr</a:t>
            </a:r>
            <a:endParaRPr lang="fr-FR" sz="1200" dirty="0">
              <a:latin typeface="Comic Sans MS" panose="030F0902030302020204" pitchFamily="66" charset="0"/>
            </a:endParaRPr>
          </a:p>
          <a:p>
            <a:endParaRPr lang="fr-FR" dirty="0"/>
          </a:p>
        </p:txBody>
      </p:sp>
    </p:spTree>
    <p:extLst>
      <p:ext uri="{BB962C8B-B14F-4D97-AF65-F5344CB8AC3E}">
        <p14:creationId xmlns:p14="http://schemas.microsoft.com/office/powerpoint/2010/main" val="1379608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44000" r="-44000"/>
          </a:stretch>
        </a:blip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CB79C80-2367-2C43-8412-1AE8564AD026}"/>
              </a:ext>
            </a:extLst>
          </p:cNvPr>
          <p:cNvPicPr>
            <a:picLocks noChangeAspect="1"/>
          </p:cNvPicPr>
          <p:nvPr/>
        </p:nvPicPr>
        <p:blipFill>
          <a:blip r:embed="rId3"/>
          <a:stretch>
            <a:fillRect/>
          </a:stretch>
        </p:blipFill>
        <p:spPr>
          <a:xfrm>
            <a:off x="101795" y="87084"/>
            <a:ext cx="1681953" cy="1655763"/>
          </a:xfrm>
          <a:prstGeom prst="rect">
            <a:avLst/>
          </a:prstGeom>
        </p:spPr>
      </p:pic>
      <p:sp>
        <p:nvSpPr>
          <p:cNvPr id="13" name="Espace réservé du numéro de diapositive 12">
            <a:extLst>
              <a:ext uri="{FF2B5EF4-FFF2-40B4-BE49-F238E27FC236}">
                <a16:creationId xmlns:a16="http://schemas.microsoft.com/office/drawing/2014/main" id="{88CEF4AC-46CF-5942-8C24-B67646630612}"/>
              </a:ext>
            </a:extLst>
          </p:cNvPr>
          <p:cNvSpPr>
            <a:spLocks noGrp="1"/>
          </p:cNvSpPr>
          <p:nvPr>
            <p:ph type="sldNum" sz="quarter" idx="12"/>
          </p:nvPr>
        </p:nvSpPr>
        <p:spPr/>
        <p:txBody>
          <a:bodyPr/>
          <a:lstStyle/>
          <a:p>
            <a:fld id="{5B184235-8F33-6148-BBDD-A4ABFB8D85AB}" type="slidenum">
              <a:rPr lang="fr-FR" smtClean="0">
                <a:latin typeface="Arial" panose="020B0604020202020204" pitchFamily="34" charset="0"/>
                <a:cs typeface="Arial" panose="020B0604020202020204" pitchFamily="34" charset="0"/>
              </a:rPr>
              <a:t>2</a:t>
            </a:fld>
            <a:endParaRPr lang="fr-FR" dirty="0">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AA1D1926-4F44-7F9D-9BAD-7941DEF5AE35}"/>
              </a:ext>
            </a:extLst>
          </p:cNvPr>
          <p:cNvSpPr txBox="1"/>
          <p:nvPr/>
        </p:nvSpPr>
        <p:spPr>
          <a:xfrm>
            <a:off x="0" y="150318"/>
            <a:ext cx="12192000" cy="6555641"/>
          </a:xfrm>
          <a:prstGeom prst="rect">
            <a:avLst/>
          </a:prstGeom>
          <a:noFill/>
        </p:spPr>
        <p:txBody>
          <a:bodyPr wrap="square">
            <a:spAutoFit/>
          </a:bodyPr>
          <a:lstStyle/>
          <a:p>
            <a:pPr algn="ctr">
              <a:lnSpc>
                <a:spcPct val="200000"/>
              </a:lnSpc>
            </a:pPr>
            <a:r>
              <a:rPr lang="fr-FR" sz="7200" b="1" dirty="0">
                <a:solidFill>
                  <a:schemeClr val="accent1">
                    <a:lumMod val="75000"/>
                  </a:schemeClr>
                </a:solidFill>
                <a:latin typeface="Cursive standard" pitchFamily="2" charset="0"/>
                <a:cs typeface="Arial" panose="020B0604020202020204" pitchFamily="34" charset="0"/>
              </a:rPr>
              <a:t>Merci !</a:t>
            </a:r>
          </a:p>
          <a:p>
            <a:pPr algn="ctr">
              <a:lnSpc>
                <a:spcPct val="200000"/>
              </a:lnSpc>
            </a:pPr>
            <a:r>
              <a:rPr lang="fr-FR" sz="4800" b="1" dirty="0">
                <a:solidFill>
                  <a:schemeClr val="accent1">
                    <a:lumMod val="50000"/>
                  </a:schemeClr>
                </a:solidFill>
                <a:latin typeface="Avenir Black" panose="02000503020000020003" pitchFamily="2" charset="0"/>
                <a:cs typeface="Arial" panose="020B0604020202020204" pitchFamily="34" charset="0"/>
              </a:rPr>
              <a:t>BIENVENUE</a:t>
            </a:r>
            <a:r>
              <a:rPr lang="fr-FR" sz="4800" b="1" dirty="0">
                <a:solidFill>
                  <a:schemeClr val="accent1">
                    <a:lumMod val="50000"/>
                  </a:schemeClr>
                </a:solidFill>
                <a:latin typeface="Cursive standard" pitchFamily="2" charset="0"/>
                <a:cs typeface="Arial" panose="020B0604020202020204" pitchFamily="34" charset="0"/>
              </a:rPr>
              <a:t> aux nouvelles familles !</a:t>
            </a:r>
          </a:p>
          <a:p>
            <a:pPr algn="ctr">
              <a:lnSpc>
                <a:spcPct val="200000"/>
              </a:lnSpc>
            </a:pPr>
            <a:r>
              <a:rPr lang="fr-FR" sz="4800" b="1" dirty="0">
                <a:solidFill>
                  <a:schemeClr val="accent1">
                    <a:lumMod val="50000"/>
                  </a:schemeClr>
                </a:solidFill>
                <a:latin typeface="Avenir Black" panose="02000503020000020003" pitchFamily="2" charset="0"/>
                <a:cs typeface="Arial" panose="020B0604020202020204" pitchFamily="34" charset="0"/>
              </a:rPr>
              <a:t>BIENVENUE</a:t>
            </a:r>
            <a:r>
              <a:rPr lang="fr-FR" sz="4800" b="1" dirty="0">
                <a:solidFill>
                  <a:schemeClr val="accent1">
                    <a:lumMod val="50000"/>
                  </a:schemeClr>
                </a:solidFill>
                <a:latin typeface="Cursive standard" pitchFamily="2" charset="0"/>
                <a:cs typeface="Arial" panose="020B0604020202020204" pitchFamily="34" charset="0"/>
              </a:rPr>
              <a:t> aux nouveaux membres de l’équipe pédagogique !</a:t>
            </a:r>
          </a:p>
        </p:txBody>
      </p:sp>
      <p:sp>
        <p:nvSpPr>
          <p:cNvPr id="5" name="Sous-titre 2">
            <a:extLst>
              <a:ext uri="{FF2B5EF4-FFF2-40B4-BE49-F238E27FC236}">
                <a16:creationId xmlns:a16="http://schemas.microsoft.com/office/drawing/2014/main" id="{D6F9FD02-68F7-6CAA-796C-961A61D9FA8A}"/>
              </a:ext>
            </a:extLst>
          </p:cNvPr>
          <p:cNvSpPr>
            <a:spLocks noGrp="1"/>
          </p:cNvSpPr>
          <p:nvPr>
            <p:ph type="subTitle" idx="1"/>
          </p:nvPr>
        </p:nvSpPr>
        <p:spPr>
          <a:xfrm>
            <a:off x="9607826" y="89581"/>
            <a:ext cx="2497087" cy="997097"/>
          </a:xfrm>
        </p:spPr>
        <p:txBody>
          <a:bodyPr>
            <a:normAutofit fontScale="85000" lnSpcReduction="10000"/>
          </a:bodyPr>
          <a:lstStyle/>
          <a:p>
            <a:pPr algn="l"/>
            <a:r>
              <a:rPr lang="fr-FR" sz="1200" dirty="0">
                <a:latin typeface="Comic Sans MS" panose="030F0902030302020204" pitchFamily="66" charset="0"/>
                <a:sym typeface="Wingdings" pitchFamily="2" charset="2"/>
              </a:rPr>
              <a:t></a:t>
            </a:r>
            <a:r>
              <a:rPr lang="fr-FR" sz="1200" dirty="0">
                <a:latin typeface="Comic Sans MS" panose="030F0902030302020204" pitchFamily="66" charset="0"/>
              </a:rPr>
              <a:t> 2, rue Clément Mulat</a:t>
            </a:r>
          </a:p>
          <a:p>
            <a:pPr algn="l"/>
            <a:r>
              <a:rPr lang="fr-FR" sz="1200" dirty="0">
                <a:latin typeface="Comic Sans MS" panose="030F0902030302020204" pitchFamily="66" charset="0"/>
              </a:rPr>
              <a:t>69350 LA MULATIERE</a:t>
            </a:r>
          </a:p>
          <a:p>
            <a:pPr algn="l"/>
            <a:r>
              <a:rPr lang="fr-FR" sz="1200" dirty="0">
                <a:latin typeface="Comic Sans MS" panose="030F0902030302020204" pitchFamily="66" charset="0"/>
                <a:sym typeface="Wingdings" pitchFamily="2" charset="2"/>
              </a:rPr>
              <a:t></a:t>
            </a:r>
            <a:r>
              <a:rPr lang="fr-FR" sz="1200" dirty="0">
                <a:latin typeface="Comic Sans MS" panose="030F0902030302020204" pitchFamily="66" charset="0"/>
              </a:rPr>
              <a:t> 04.78.51.72.52.</a:t>
            </a:r>
          </a:p>
          <a:p>
            <a:pPr algn="l"/>
            <a:r>
              <a:rPr lang="fr-FR" sz="1200" b="1" dirty="0">
                <a:latin typeface="Comic Sans MS" panose="030F0902030302020204" pitchFamily="66" charset="0"/>
                <a:sym typeface="Wingdings" pitchFamily="2" charset="2"/>
              </a:rPr>
              <a:t></a:t>
            </a:r>
            <a:r>
              <a:rPr lang="fr-FR" sz="1200" dirty="0">
                <a:latin typeface="Comic Sans MS" panose="030F0902030302020204" pitchFamily="66" charset="0"/>
              </a:rPr>
              <a:t> </a:t>
            </a:r>
            <a:r>
              <a:rPr lang="fr-FR" sz="1200" dirty="0" err="1">
                <a:latin typeface="Comic Sans MS" panose="030F0902030302020204" pitchFamily="66" charset="0"/>
              </a:rPr>
              <a:t>direction@notredameduconfuent.fr</a:t>
            </a:r>
            <a:endParaRPr lang="fr-FR" sz="1200" dirty="0">
              <a:latin typeface="Comic Sans MS" panose="030F0902030302020204" pitchFamily="66" charset="0"/>
            </a:endParaRPr>
          </a:p>
          <a:p>
            <a:endParaRPr lang="fr-FR" dirty="0"/>
          </a:p>
        </p:txBody>
      </p:sp>
    </p:spTree>
    <p:extLst>
      <p:ext uri="{BB962C8B-B14F-4D97-AF65-F5344CB8AC3E}">
        <p14:creationId xmlns:p14="http://schemas.microsoft.com/office/powerpoint/2010/main" val="3195187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44000" r="-44000"/>
          </a:stretch>
        </a:blip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CB79C80-2367-2C43-8412-1AE8564AD026}"/>
              </a:ext>
            </a:extLst>
          </p:cNvPr>
          <p:cNvPicPr>
            <a:picLocks noChangeAspect="1"/>
          </p:cNvPicPr>
          <p:nvPr/>
        </p:nvPicPr>
        <p:blipFill>
          <a:blip r:embed="rId3"/>
          <a:stretch>
            <a:fillRect/>
          </a:stretch>
        </p:blipFill>
        <p:spPr>
          <a:xfrm>
            <a:off x="101795" y="87084"/>
            <a:ext cx="1681953" cy="1655763"/>
          </a:xfrm>
          <a:prstGeom prst="rect">
            <a:avLst/>
          </a:prstGeom>
        </p:spPr>
      </p:pic>
      <p:sp>
        <p:nvSpPr>
          <p:cNvPr id="10" name="ZoneTexte 9">
            <a:extLst>
              <a:ext uri="{FF2B5EF4-FFF2-40B4-BE49-F238E27FC236}">
                <a16:creationId xmlns:a16="http://schemas.microsoft.com/office/drawing/2014/main" id="{4CD9661F-348B-E249-BAAA-4929DD711462}"/>
              </a:ext>
            </a:extLst>
          </p:cNvPr>
          <p:cNvSpPr txBox="1"/>
          <p:nvPr/>
        </p:nvSpPr>
        <p:spPr>
          <a:xfrm>
            <a:off x="-29030" y="6977"/>
            <a:ext cx="12191997" cy="1277273"/>
          </a:xfrm>
          <a:prstGeom prst="rect">
            <a:avLst/>
          </a:prstGeom>
          <a:noFill/>
        </p:spPr>
        <p:txBody>
          <a:bodyPr wrap="square" rtlCol="0">
            <a:spAutoFit/>
          </a:bodyPr>
          <a:lstStyle/>
          <a:p>
            <a:pPr algn="ctr">
              <a:lnSpc>
                <a:spcPct val="200000"/>
              </a:lnSpc>
            </a:pPr>
            <a:r>
              <a:rPr lang="fr-FR" sz="4400" b="1" u="sng" dirty="0">
                <a:latin typeface="Cursive standard" pitchFamily="2" charset="0"/>
                <a:cs typeface="Arial" panose="020B0604020202020204" pitchFamily="34" charset="0"/>
              </a:rPr>
              <a:t>Point 8</a:t>
            </a:r>
            <a:endParaRPr lang="fr-FR" sz="4400" b="1" dirty="0">
              <a:latin typeface="Cursive standard" pitchFamily="2" charset="0"/>
              <a:cs typeface="Arial" panose="020B0604020202020204" pitchFamily="34" charset="0"/>
            </a:endParaRPr>
          </a:p>
        </p:txBody>
      </p:sp>
      <p:sp>
        <p:nvSpPr>
          <p:cNvPr id="13" name="Espace réservé du numéro de diapositive 12">
            <a:extLst>
              <a:ext uri="{FF2B5EF4-FFF2-40B4-BE49-F238E27FC236}">
                <a16:creationId xmlns:a16="http://schemas.microsoft.com/office/drawing/2014/main" id="{88CEF4AC-46CF-5942-8C24-B67646630612}"/>
              </a:ext>
            </a:extLst>
          </p:cNvPr>
          <p:cNvSpPr>
            <a:spLocks noGrp="1"/>
          </p:cNvSpPr>
          <p:nvPr>
            <p:ph type="sldNum" sz="quarter" idx="12"/>
          </p:nvPr>
        </p:nvSpPr>
        <p:spPr/>
        <p:txBody>
          <a:bodyPr/>
          <a:lstStyle/>
          <a:p>
            <a:fld id="{5B184235-8F33-6148-BBDD-A4ABFB8D85AB}" type="slidenum">
              <a:rPr lang="fr-FR" smtClean="0">
                <a:latin typeface="Arial" panose="020B0604020202020204" pitchFamily="34" charset="0"/>
                <a:cs typeface="Arial" panose="020B0604020202020204" pitchFamily="34" charset="0"/>
              </a:rPr>
              <a:t>20</a:t>
            </a:fld>
            <a:endParaRPr lang="fr-FR"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0CC64E8-6058-BB4B-B0FF-8C9964788CB0}"/>
              </a:ext>
            </a:extLst>
          </p:cNvPr>
          <p:cNvSpPr/>
          <p:nvPr/>
        </p:nvSpPr>
        <p:spPr>
          <a:xfrm>
            <a:off x="29033" y="2373850"/>
            <a:ext cx="12192000" cy="3982500"/>
          </a:xfrm>
          <a:prstGeom prst="rect">
            <a:avLst/>
          </a:prstGeom>
        </p:spPr>
        <p:txBody>
          <a:bodyPr wrap="square">
            <a:spAutoFit/>
          </a:bodyPr>
          <a:lstStyle/>
          <a:p>
            <a:pPr marL="742950" indent="-742950" algn="ctr">
              <a:lnSpc>
                <a:spcPct val="200000"/>
              </a:lnSpc>
              <a:buFont typeface="+mj-lt"/>
              <a:buAutoNum type="arabicPeriod"/>
            </a:pPr>
            <a:r>
              <a:rPr lang="fr-FR" sz="4400" i="1" dirty="0">
                <a:solidFill>
                  <a:schemeClr val="accent1">
                    <a:lumMod val="50000"/>
                  </a:schemeClr>
                </a:solidFill>
                <a:latin typeface="Avenir Heavy Oblique" panose="02000503020000020003" pitchFamily="2" charset="0"/>
                <a:cs typeface="Arial" panose="020B0604020202020204" pitchFamily="34" charset="0"/>
              </a:rPr>
              <a:t>Ecolien</a:t>
            </a:r>
          </a:p>
          <a:p>
            <a:pPr marL="742950" indent="-742950" algn="ctr">
              <a:lnSpc>
                <a:spcPct val="200000"/>
              </a:lnSpc>
              <a:buFont typeface="+mj-lt"/>
              <a:buAutoNum type="arabicPeriod"/>
            </a:pPr>
            <a:r>
              <a:rPr lang="fr-FR" sz="4400" i="1" dirty="0">
                <a:solidFill>
                  <a:schemeClr val="accent1">
                    <a:lumMod val="75000"/>
                  </a:schemeClr>
                </a:solidFill>
                <a:latin typeface="Avenir Heavy Oblique" panose="02000503020000020003" pitchFamily="2" charset="0"/>
                <a:cs typeface="Arial" panose="020B0604020202020204" pitchFamily="34" charset="0"/>
              </a:rPr>
              <a:t>Tableau noir</a:t>
            </a:r>
          </a:p>
          <a:p>
            <a:pPr marL="742950" indent="-742950" algn="ctr">
              <a:lnSpc>
                <a:spcPct val="200000"/>
              </a:lnSpc>
              <a:buFont typeface="+mj-lt"/>
              <a:buAutoNum type="arabicPeriod"/>
            </a:pPr>
            <a:r>
              <a:rPr lang="fr-FR" sz="4400" i="1" dirty="0">
                <a:solidFill>
                  <a:schemeClr val="accent1">
                    <a:lumMod val="50000"/>
                  </a:schemeClr>
                </a:solidFill>
                <a:latin typeface="Avenir Heavy Oblique" panose="02000503020000020003" pitchFamily="2" charset="0"/>
                <a:cs typeface="Arial" panose="020B0604020202020204" pitchFamily="34" charset="0"/>
              </a:rPr>
              <a:t>Site Internet / Page Facebook / Instagram</a:t>
            </a:r>
          </a:p>
        </p:txBody>
      </p:sp>
      <p:sp>
        <p:nvSpPr>
          <p:cNvPr id="3" name="Rectangle 2">
            <a:extLst>
              <a:ext uri="{FF2B5EF4-FFF2-40B4-BE49-F238E27FC236}">
                <a16:creationId xmlns:a16="http://schemas.microsoft.com/office/drawing/2014/main" id="{44E34594-850F-1044-AB7A-990B7164D6EE}"/>
              </a:ext>
            </a:extLst>
          </p:cNvPr>
          <p:cNvSpPr/>
          <p:nvPr/>
        </p:nvSpPr>
        <p:spPr>
          <a:xfrm>
            <a:off x="29033" y="1131430"/>
            <a:ext cx="12192000" cy="1274067"/>
          </a:xfrm>
          <a:prstGeom prst="rect">
            <a:avLst/>
          </a:prstGeom>
        </p:spPr>
        <p:txBody>
          <a:bodyPr wrap="square">
            <a:spAutoFit/>
          </a:bodyPr>
          <a:lstStyle/>
          <a:p>
            <a:pPr algn="ctr">
              <a:lnSpc>
                <a:spcPct val="200000"/>
              </a:lnSpc>
            </a:pPr>
            <a:r>
              <a:rPr lang="fr-FR" sz="4400" b="1" dirty="0">
                <a:solidFill>
                  <a:schemeClr val="accent1">
                    <a:lumMod val="75000"/>
                  </a:schemeClr>
                </a:solidFill>
                <a:latin typeface="Avenir Heavy" panose="02000503020000020003" pitchFamily="2" charset="0"/>
                <a:cs typeface="Arial" panose="020B0604020202020204" pitchFamily="34" charset="0"/>
              </a:rPr>
              <a:t>MOYENS DE COMMUNICATION</a:t>
            </a:r>
          </a:p>
        </p:txBody>
      </p:sp>
      <p:sp>
        <p:nvSpPr>
          <p:cNvPr id="4" name="Sous-titre 2">
            <a:extLst>
              <a:ext uri="{FF2B5EF4-FFF2-40B4-BE49-F238E27FC236}">
                <a16:creationId xmlns:a16="http://schemas.microsoft.com/office/drawing/2014/main" id="{944D1A0A-B897-3516-389A-AF4CB1F2C0DF}"/>
              </a:ext>
            </a:extLst>
          </p:cNvPr>
          <p:cNvSpPr>
            <a:spLocks noGrp="1"/>
          </p:cNvSpPr>
          <p:nvPr>
            <p:ph type="subTitle" idx="1"/>
          </p:nvPr>
        </p:nvSpPr>
        <p:spPr>
          <a:xfrm>
            <a:off x="9607826" y="89581"/>
            <a:ext cx="2497087" cy="997097"/>
          </a:xfrm>
        </p:spPr>
        <p:txBody>
          <a:bodyPr>
            <a:normAutofit fontScale="85000" lnSpcReduction="10000"/>
          </a:bodyPr>
          <a:lstStyle/>
          <a:p>
            <a:pPr algn="l"/>
            <a:r>
              <a:rPr lang="fr-FR" sz="1200" dirty="0">
                <a:latin typeface="Comic Sans MS" panose="030F0902030302020204" pitchFamily="66" charset="0"/>
                <a:sym typeface="Wingdings" pitchFamily="2" charset="2"/>
              </a:rPr>
              <a:t></a:t>
            </a:r>
            <a:r>
              <a:rPr lang="fr-FR" sz="1200" dirty="0">
                <a:latin typeface="Comic Sans MS" panose="030F0902030302020204" pitchFamily="66" charset="0"/>
              </a:rPr>
              <a:t> 2, rue Clément Mulat</a:t>
            </a:r>
          </a:p>
          <a:p>
            <a:pPr algn="l"/>
            <a:r>
              <a:rPr lang="fr-FR" sz="1200" dirty="0">
                <a:latin typeface="Comic Sans MS" panose="030F0902030302020204" pitchFamily="66" charset="0"/>
              </a:rPr>
              <a:t>69350 LA MULATIERE</a:t>
            </a:r>
          </a:p>
          <a:p>
            <a:pPr algn="l"/>
            <a:r>
              <a:rPr lang="fr-FR" sz="1200" dirty="0">
                <a:latin typeface="Comic Sans MS" panose="030F0902030302020204" pitchFamily="66" charset="0"/>
                <a:sym typeface="Wingdings" pitchFamily="2" charset="2"/>
              </a:rPr>
              <a:t></a:t>
            </a:r>
            <a:r>
              <a:rPr lang="fr-FR" sz="1200" dirty="0">
                <a:latin typeface="Comic Sans MS" panose="030F0902030302020204" pitchFamily="66" charset="0"/>
              </a:rPr>
              <a:t> 04.78.51.72.52.</a:t>
            </a:r>
          </a:p>
          <a:p>
            <a:pPr algn="l"/>
            <a:r>
              <a:rPr lang="fr-FR" sz="1200" b="1" dirty="0">
                <a:latin typeface="Comic Sans MS" panose="030F0902030302020204" pitchFamily="66" charset="0"/>
                <a:sym typeface="Wingdings" pitchFamily="2" charset="2"/>
              </a:rPr>
              <a:t></a:t>
            </a:r>
            <a:r>
              <a:rPr lang="fr-FR" sz="1200" dirty="0">
                <a:latin typeface="Comic Sans MS" panose="030F0902030302020204" pitchFamily="66" charset="0"/>
              </a:rPr>
              <a:t> </a:t>
            </a:r>
            <a:r>
              <a:rPr lang="fr-FR" sz="1200" dirty="0" err="1">
                <a:latin typeface="Comic Sans MS" panose="030F0902030302020204" pitchFamily="66" charset="0"/>
              </a:rPr>
              <a:t>direction@notredameduconfuent.fr</a:t>
            </a:r>
            <a:endParaRPr lang="fr-FR" sz="1200" dirty="0">
              <a:latin typeface="Comic Sans MS" panose="030F0902030302020204" pitchFamily="66" charset="0"/>
            </a:endParaRPr>
          </a:p>
          <a:p>
            <a:endParaRPr lang="fr-FR" dirty="0"/>
          </a:p>
        </p:txBody>
      </p:sp>
    </p:spTree>
    <p:extLst>
      <p:ext uri="{BB962C8B-B14F-4D97-AF65-F5344CB8AC3E}">
        <p14:creationId xmlns:p14="http://schemas.microsoft.com/office/powerpoint/2010/main" val="821540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44000" r="-44000"/>
          </a:stretch>
        </a:blipFill>
        <a:effectLst/>
      </p:bgPr>
    </p:bg>
    <p:spTree>
      <p:nvGrpSpPr>
        <p:cNvPr id="1" name="">
          <a:extLst>
            <a:ext uri="{FF2B5EF4-FFF2-40B4-BE49-F238E27FC236}">
              <a16:creationId xmlns:a16="http://schemas.microsoft.com/office/drawing/2014/main" id="{73C87463-9953-0467-FC4E-B74C0CDA2CEF}"/>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118C1827-E6A9-B7B4-B632-FBA474706E6A}"/>
              </a:ext>
            </a:extLst>
          </p:cNvPr>
          <p:cNvPicPr>
            <a:picLocks noChangeAspect="1"/>
          </p:cNvPicPr>
          <p:nvPr/>
        </p:nvPicPr>
        <p:blipFill>
          <a:blip r:embed="rId3"/>
          <a:stretch>
            <a:fillRect/>
          </a:stretch>
        </p:blipFill>
        <p:spPr>
          <a:xfrm>
            <a:off x="101795" y="87084"/>
            <a:ext cx="1681953" cy="1655763"/>
          </a:xfrm>
          <a:prstGeom prst="rect">
            <a:avLst/>
          </a:prstGeom>
        </p:spPr>
      </p:pic>
      <p:sp>
        <p:nvSpPr>
          <p:cNvPr id="10" name="ZoneTexte 9">
            <a:extLst>
              <a:ext uri="{FF2B5EF4-FFF2-40B4-BE49-F238E27FC236}">
                <a16:creationId xmlns:a16="http://schemas.microsoft.com/office/drawing/2014/main" id="{47B449D1-848F-66FB-99CE-0E86762DAE89}"/>
              </a:ext>
            </a:extLst>
          </p:cNvPr>
          <p:cNvSpPr txBox="1"/>
          <p:nvPr/>
        </p:nvSpPr>
        <p:spPr>
          <a:xfrm>
            <a:off x="-29030" y="6977"/>
            <a:ext cx="12191997" cy="1277273"/>
          </a:xfrm>
          <a:prstGeom prst="rect">
            <a:avLst/>
          </a:prstGeom>
          <a:noFill/>
        </p:spPr>
        <p:txBody>
          <a:bodyPr wrap="square" rtlCol="0">
            <a:spAutoFit/>
          </a:bodyPr>
          <a:lstStyle/>
          <a:p>
            <a:pPr algn="ctr">
              <a:lnSpc>
                <a:spcPct val="200000"/>
              </a:lnSpc>
            </a:pPr>
            <a:r>
              <a:rPr lang="fr-FR" sz="4400" b="1" u="sng" dirty="0">
                <a:latin typeface="Cursive standard" pitchFamily="2" charset="0"/>
                <a:cs typeface="Arial" panose="020B0604020202020204" pitchFamily="34" charset="0"/>
              </a:rPr>
              <a:t>Point 8</a:t>
            </a:r>
            <a:endParaRPr lang="fr-FR" sz="4400" b="1" dirty="0">
              <a:latin typeface="Cursive standard" pitchFamily="2" charset="0"/>
              <a:cs typeface="Arial" panose="020B0604020202020204" pitchFamily="34" charset="0"/>
            </a:endParaRPr>
          </a:p>
        </p:txBody>
      </p:sp>
      <p:sp>
        <p:nvSpPr>
          <p:cNvPr id="13" name="Espace réservé du numéro de diapositive 12">
            <a:extLst>
              <a:ext uri="{FF2B5EF4-FFF2-40B4-BE49-F238E27FC236}">
                <a16:creationId xmlns:a16="http://schemas.microsoft.com/office/drawing/2014/main" id="{A7FA7201-0480-8037-00A8-70EACDA765C5}"/>
              </a:ext>
            </a:extLst>
          </p:cNvPr>
          <p:cNvSpPr>
            <a:spLocks noGrp="1"/>
          </p:cNvSpPr>
          <p:nvPr>
            <p:ph type="sldNum" sz="quarter" idx="12"/>
          </p:nvPr>
        </p:nvSpPr>
        <p:spPr/>
        <p:txBody>
          <a:bodyPr/>
          <a:lstStyle/>
          <a:p>
            <a:fld id="{5B184235-8F33-6148-BBDD-A4ABFB8D85AB}" type="slidenum">
              <a:rPr lang="fr-FR" smtClean="0">
                <a:latin typeface="Arial" panose="020B0604020202020204" pitchFamily="34" charset="0"/>
                <a:cs typeface="Arial" panose="020B0604020202020204" pitchFamily="34" charset="0"/>
              </a:rPr>
              <a:t>21</a:t>
            </a:fld>
            <a:endParaRPr lang="fr-FR"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3162F41-D9ED-C7DC-61FE-B4CE6CDC4A86}"/>
              </a:ext>
            </a:extLst>
          </p:cNvPr>
          <p:cNvSpPr/>
          <p:nvPr/>
        </p:nvSpPr>
        <p:spPr>
          <a:xfrm>
            <a:off x="29033" y="1331699"/>
            <a:ext cx="5959017" cy="1274067"/>
          </a:xfrm>
          <a:prstGeom prst="rect">
            <a:avLst/>
          </a:prstGeom>
        </p:spPr>
        <p:txBody>
          <a:bodyPr wrap="square">
            <a:spAutoFit/>
          </a:bodyPr>
          <a:lstStyle/>
          <a:p>
            <a:pPr algn="ctr">
              <a:lnSpc>
                <a:spcPct val="200000"/>
              </a:lnSpc>
            </a:pPr>
            <a:r>
              <a:rPr lang="fr-FR" sz="4400" i="1" dirty="0">
                <a:solidFill>
                  <a:schemeClr val="accent1">
                    <a:lumMod val="50000"/>
                  </a:schemeClr>
                </a:solidFill>
                <a:latin typeface="Avenir Heavy Oblique" panose="02000503020000020003" pitchFamily="2" charset="0"/>
                <a:cs typeface="Arial" panose="020B0604020202020204" pitchFamily="34" charset="0"/>
              </a:rPr>
              <a:t>Page Facebook</a:t>
            </a:r>
          </a:p>
        </p:txBody>
      </p:sp>
      <p:sp>
        <p:nvSpPr>
          <p:cNvPr id="4" name="Sous-titre 2">
            <a:extLst>
              <a:ext uri="{FF2B5EF4-FFF2-40B4-BE49-F238E27FC236}">
                <a16:creationId xmlns:a16="http://schemas.microsoft.com/office/drawing/2014/main" id="{59765587-109B-7A19-724B-636CC93D0D1A}"/>
              </a:ext>
            </a:extLst>
          </p:cNvPr>
          <p:cNvSpPr>
            <a:spLocks noGrp="1"/>
          </p:cNvSpPr>
          <p:nvPr>
            <p:ph type="subTitle" idx="1"/>
          </p:nvPr>
        </p:nvSpPr>
        <p:spPr>
          <a:xfrm>
            <a:off x="9607826" y="89581"/>
            <a:ext cx="2497087" cy="997097"/>
          </a:xfrm>
        </p:spPr>
        <p:txBody>
          <a:bodyPr>
            <a:normAutofit fontScale="85000" lnSpcReduction="10000"/>
          </a:bodyPr>
          <a:lstStyle/>
          <a:p>
            <a:pPr algn="l"/>
            <a:r>
              <a:rPr lang="fr-FR" sz="1200" dirty="0">
                <a:latin typeface="Comic Sans MS" panose="030F0902030302020204" pitchFamily="66" charset="0"/>
                <a:sym typeface="Wingdings" pitchFamily="2" charset="2"/>
              </a:rPr>
              <a:t></a:t>
            </a:r>
            <a:r>
              <a:rPr lang="fr-FR" sz="1200" dirty="0">
                <a:latin typeface="Comic Sans MS" panose="030F0902030302020204" pitchFamily="66" charset="0"/>
              </a:rPr>
              <a:t> 2, rue Clément Mulat</a:t>
            </a:r>
          </a:p>
          <a:p>
            <a:pPr algn="l"/>
            <a:r>
              <a:rPr lang="fr-FR" sz="1200" dirty="0">
                <a:latin typeface="Comic Sans MS" panose="030F0902030302020204" pitchFamily="66" charset="0"/>
              </a:rPr>
              <a:t>69350 LA MULATIERE</a:t>
            </a:r>
          </a:p>
          <a:p>
            <a:pPr algn="l"/>
            <a:r>
              <a:rPr lang="fr-FR" sz="1200" dirty="0">
                <a:latin typeface="Comic Sans MS" panose="030F0902030302020204" pitchFamily="66" charset="0"/>
                <a:sym typeface="Wingdings" pitchFamily="2" charset="2"/>
              </a:rPr>
              <a:t></a:t>
            </a:r>
            <a:r>
              <a:rPr lang="fr-FR" sz="1200" dirty="0">
                <a:latin typeface="Comic Sans MS" panose="030F0902030302020204" pitchFamily="66" charset="0"/>
              </a:rPr>
              <a:t> 04.78.51.72.52.</a:t>
            </a:r>
          </a:p>
          <a:p>
            <a:pPr algn="l"/>
            <a:r>
              <a:rPr lang="fr-FR" sz="1200" b="1" dirty="0">
                <a:latin typeface="Comic Sans MS" panose="030F0902030302020204" pitchFamily="66" charset="0"/>
                <a:sym typeface="Wingdings" pitchFamily="2" charset="2"/>
              </a:rPr>
              <a:t></a:t>
            </a:r>
            <a:r>
              <a:rPr lang="fr-FR" sz="1200" dirty="0">
                <a:latin typeface="Comic Sans MS" panose="030F0902030302020204" pitchFamily="66" charset="0"/>
              </a:rPr>
              <a:t> </a:t>
            </a:r>
            <a:r>
              <a:rPr lang="fr-FR" sz="1200" dirty="0" err="1">
                <a:latin typeface="Comic Sans MS" panose="030F0902030302020204" pitchFamily="66" charset="0"/>
              </a:rPr>
              <a:t>direction@notredameduconfuent.fr</a:t>
            </a:r>
            <a:endParaRPr lang="fr-FR" sz="1200" dirty="0">
              <a:latin typeface="Comic Sans MS" panose="030F0902030302020204" pitchFamily="66" charset="0"/>
            </a:endParaRPr>
          </a:p>
          <a:p>
            <a:endParaRPr lang="fr-FR" dirty="0"/>
          </a:p>
        </p:txBody>
      </p:sp>
      <p:sp>
        <p:nvSpPr>
          <p:cNvPr id="5" name="Rectangle 4">
            <a:extLst>
              <a:ext uri="{FF2B5EF4-FFF2-40B4-BE49-F238E27FC236}">
                <a16:creationId xmlns:a16="http://schemas.microsoft.com/office/drawing/2014/main" id="{DB2EDCCC-0DD1-E3E2-262B-BCC7A6715DC3}"/>
              </a:ext>
            </a:extLst>
          </p:cNvPr>
          <p:cNvSpPr/>
          <p:nvPr/>
        </p:nvSpPr>
        <p:spPr>
          <a:xfrm>
            <a:off x="5988048" y="1345254"/>
            <a:ext cx="5959017" cy="1274067"/>
          </a:xfrm>
          <a:prstGeom prst="rect">
            <a:avLst/>
          </a:prstGeom>
        </p:spPr>
        <p:txBody>
          <a:bodyPr wrap="square">
            <a:spAutoFit/>
          </a:bodyPr>
          <a:lstStyle/>
          <a:p>
            <a:pPr algn="ctr">
              <a:lnSpc>
                <a:spcPct val="200000"/>
              </a:lnSpc>
            </a:pPr>
            <a:r>
              <a:rPr lang="fr-FR" sz="4400" i="1" dirty="0">
                <a:solidFill>
                  <a:schemeClr val="accent1">
                    <a:lumMod val="50000"/>
                  </a:schemeClr>
                </a:solidFill>
                <a:latin typeface="Avenir Heavy Oblique" panose="02000503020000020003" pitchFamily="2" charset="0"/>
                <a:cs typeface="Arial" panose="020B0604020202020204" pitchFamily="34" charset="0"/>
              </a:rPr>
              <a:t>Instagram</a:t>
            </a:r>
          </a:p>
        </p:txBody>
      </p:sp>
      <p:pic>
        <p:nvPicPr>
          <p:cNvPr id="8" name="Image 7" descr="Une image contenant motif, carré, pixel&#10;&#10;Le contenu généré par l’IA peut être incorrect.">
            <a:extLst>
              <a:ext uri="{FF2B5EF4-FFF2-40B4-BE49-F238E27FC236}">
                <a16:creationId xmlns:a16="http://schemas.microsoft.com/office/drawing/2014/main" id="{5DF6151C-4D0A-E685-0782-486C260052AC}"/>
              </a:ext>
            </a:extLst>
          </p:cNvPr>
          <p:cNvPicPr>
            <a:picLocks noChangeAspect="1"/>
          </p:cNvPicPr>
          <p:nvPr/>
        </p:nvPicPr>
        <p:blipFill>
          <a:blip r:embed="rId4"/>
          <a:stretch>
            <a:fillRect/>
          </a:stretch>
        </p:blipFill>
        <p:spPr>
          <a:xfrm>
            <a:off x="6960134" y="2567946"/>
            <a:ext cx="4584175" cy="4219576"/>
          </a:xfrm>
          <a:prstGeom prst="rect">
            <a:avLst/>
          </a:prstGeom>
        </p:spPr>
      </p:pic>
      <p:sp>
        <p:nvSpPr>
          <p:cNvPr id="12" name="ZoneTexte 11">
            <a:extLst>
              <a:ext uri="{FF2B5EF4-FFF2-40B4-BE49-F238E27FC236}">
                <a16:creationId xmlns:a16="http://schemas.microsoft.com/office/drawing/2014/main" id="{956A26EA-ECD7-2E10-9EF3-2E194915A55A}"/>
              </a:ext>
            </a:extLst>
          </p:cNvPr>
          <p:cNvSpPr txBox="1"/>
          <p:nvPr/>
        </p:nvSpPr>
        <p:spPr>
          <a:xfrm>
            <a:off x="-4278086" y="-3641271"/>
            <a:ext cx="184731" cy="369332"/>
          </a:xfrm>
          <a:prstGeom prst="rect">
            <a:avLst/>
          </a:prstGeom>
          <a:noFill/>
        </p:spPr>
        <p:txBody>
          <a:bodyPr wrap="none" rtlCol="0">
            <a:spAutoFit/>
          </a:bodyPr>
          <a:lstStyle/>
          <a:p>
            <a:endParaRPr lang="fr-FR" dirty="0"/>
          </a:p>
        </p:txBody>
      </p:sp>
      <p:pic>
        <p:nvPicPr>
          <p:cNvPr id="15" name="Image 14" descr="Une image contenant motif, carré, pixel, mots croisés&#10;&#10;Le contenu généré par l’IA peut être incorrect.">
            <a:extLst>
              <a:ext uri="{FF2B5EF4-FFF2-40B4-BE49-F238E27FC236}">
                <a16:creationId xmlns:a16="http://schemas.microsoft.com/office/drawing/2014/main" id="{342C5281-58F2-8CED-870C-BF0110A90F04}"/>
              </a:ext>
            </a:extLst>
          </p:cNvPr>
          <p:cNvPicPr>
            <a:picLocks noChangeAspect="1"/>
          </p:cNvPicPr>
          <p:nvPr/>
        </p:nvPicPr>
        <p:blipFill>
          <a:blip r:embed="rId5"/>
          <a:stretch>
            <a:fillRect/>
          </a:stretch>
        </p:blipFill>
        <p:spPr>
          <a:xfrm>
            <a:off x="866637" y="2567259"/>
            <a:ext cx="4283807" cy="4216909"/>
          </a:xfrm>
          <a:prstGeom prst="rect">
            <a:avLst/>
          </a:prstGeom>
        </p:spPr>
      </p:pic>
    </p:spTree>
    <p:extLst>
      <p:ext uri="{BB962C8B-B14F-4D97-AF65-F5344CB8AC3E}">
        <p14:creationId xmlns:p14="http://schemas.microsoft.com/office/powerpoint/2010/main" val="3391173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44000" r="-44000"/>
          </a:stretch>
        </a:blip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CB79C80-2367-2C43-8412-1AE8564AD026}"/>
              </a:ext>
            </a:extLst>
          </p:cNvPr>
          <p:cNvPicPr>
            <a:picLocks noChangeAspect="1"/>
          </p:cNvPicPr>
          <p:nvPr/>
        </p:nvPicPr>
        <p:blipFill>
          <a:blip r:embed="rId3"/>
          <a:stretch>
            <a:fillRect/>
          </a:stretch>
        </p:blipFill>
        <p:spPr>
          <a:xfrm>
            <a:off x="101795" y="87084"/>
            <a:ext cx="1681953" cy="1655763"/>
          </a:xfrm>
          <a:prstGeom prst="rect">
            <a:avLst/>
          </a:prstGeom>
        </p:spPr>
      </p:pic>
      <p:sp>
        <p:nvSpPr>
          <p:cNvPr id="10" name="ZoneTexte 9">
            <a:extLst>
              <a:ext uri="{FF2B5EF4-FFF2-40B4-BE49-F238E27FC236}">
                <a16:creationId xmlns:a16="http://schemas.microsoft.com/office/drawing/2014/main" id="{4CD9661F-348B-E249-BAAA-4929DD711462}"/>
              </a:ext>
            </a:extLst>
          </p:cNvPr>
          <p:cNvSpPr txBox="1"/>
          <p:nvPr/>
        </p:nvSpPr>
        <p:spPr>
          <a:xfrm>
            <a:off x="-29028" y="-9235"/>
            <a:ext cx="12191997" cy="6991016"/>
          </a:xfrm>
          <a:prstGeom prst="rect">
            <a:avLst/>
          </a:prstGeom>
          <a:noFill/>
        </p:spPr>
        <p:txBody>
          <a:bodyPr wrap="square" rtlCol="0">
            <a:spAutoFit/>
          </a:bodyPr>
          <a:lstStyle/>
          <a:p>
            <a:pPr algn="ctr">
              <a:lnSpc>
                <a:spcPct val="200000"/>
              </a:lnSpc>
            </a:pPr>
            <a:r>
              <a:rPr lang="fr-FR" sz="4400" b="1" dirty="0">
                <a:latin typeface="Cursive standard" pitchFamily="2" charset="0"/>
                <a:cs typeface="Arial" panose="020B0604020202020204" pitchFamily="34" charset="0"/>
              </a:rPr>
              <a:t>Pour une année scolaire réussie,</a:t>
            </a:r>
          </a:p>
          <a:p>
            <a:pPr algn="ctr">
              <a:lnSpc>
                <a:spcPct val="200000"/>
              </a:lnSpc>
            </a:pPr>
            <a:endParaRPr lang="fr-FR" sz="1000" b="1" dirty="0">
              <a:latin typeface="Cursive standard" pitchFamily="2" charset="0"/>
              <a:cs typeface="Arial" panose="020B0604020202020204" pitchFamily="34" charset="0"/>
            </a:endParaRPr>
          </a:p>
          <a:p>
            <a:pPr marL="571500" indent="-571500" algn="ctr">
              <a:lnSpc>
                <a:spcPct val="150000"/>
              </a:lnSpc>
              <a:buFont typeface="Arial" panose="020B0604020202020204" pitchFamily="34" charset="0"/>
              <a:buChar char="•"/>
            </a:pPr>
            <a:r>
              <a:rPr lang="fr-FR" sz="4400" b="1" i="1" dirty="0">
                <a:solidFill>
                  <a:schemeClr val="accent1">
                    <a:lumMod val="75000"/>
                  </a:schemeClr>
                </a:solidFill>
                <a:latin typeface="Avenir Heavy Oblique" panose="02000503020000020003" pitchFamily="2" charset="0"/>
                <a:cs typeface="Arial" panose="020B0604020202020204" pitchFamily="34" charset="0"/>
              </a:rPr>
              <a:t>Dialoguez régulièrement et tranquillement avec l’équipe</a:t>
            </a:r>
          </a:p>
          <a:p>
            <a:pPr marL="571500" indent="-571500" algn="ctr">
              <a:lnSpc>
                <a:spcPct val="150000"/>
              </a:lnSpc>
              <a:buFont typeface="Arial" panose="020B0604020202020204" pitchFamily="34" charset="0"/>
              <a:buChar char="•"/>
            </a:pPr>
            <a:r>
              <a:rPr lang="fr-FR" sz="4400" b="1" i="1" dirty="0">
                <a:solidFill>
                  <a:schemeClr val="accent1">
                    <a:lumMod val="50000"/>
                  </a:schemeClr>
                </a:solidFill>
                <a:latin typeface="Avenir Heavy Oblique" panose="02000503020000020003" pitchFamily="2" charset="0"/>
                <a:cs typeface="Arial" panose="020B0604020202020204" pitchFamily="34" charset="0"/>
              </a:rPr>
              <a:t>Respectez les horaires de l’établissement</a:t>
            </a:r>
          </a:p>
          <a:p>
            <a:pPr marL="571500" indent="-571500" algn="ctr">
              <a:lnSpc>
                <a:spcPct val="150000"/>
              </a:lnSpc>
              <a:buFont typeface="Arial" panose="020B0604020202020204" pitchFamily="34" charset="0"/>
              <a:buChar char="•"/>
            </a:pPr>
            <a:r>
              <a:rPr lang="fr-FR" sz="4400" b="1" i="1" dirty="0">
                <a:solidFill>
                  <a:schemeClr val="accent1">
                    <a:lumMod val="75000"/>
                  </a:schemeClr>
                </a:solidFill>
                <a:latin typeface="Avenir Heavy Oblique" panose="02000503020000020003" pitchFamily="2" charset="0"/>
                <a:cs typeface="Arial" panose="020B0604020202020204" pitchFamily="34" charset="0"/>
              </a:rPr>
              <a:t>Lisez et signez régulièrement l’Ecolien</a:t>
            </a:r>
          </a:p>
          <a:p>
            <a:pPr marL="571500" indent="-571500" algn="ctr">
              <a:lnSpc>
                <a:spcPct val="150000"/>
              </a:lnSpc>
              <a:buFont typeface="Arial" panose="020B0604020202020204" pitchFamily="34" charset="0"/>
              <a:buChar char="•"/>
            </a:pPr>
            <a:r>
              <a:rPr lang="fr-FR" sz="4400" b="1" i="1" dirty="0">
                <a:solidFill>
                  <a:schemeClr val="accent1">
                    <a:lumMod val="50000"/>
                  </a:schemeClr>
                </a:solidFill>
                <a:latin typeface="Avenir Heavy Oblique" panose="02000503020000020003" pitchFamily="2" charset="0"/>
                <a:cs typeface="Arial" panose="020B0604020202020204" pitchFamily="34" charset="0"/>
              </a:rPr>
              <a:t>Respectez le règlement intérieur</a:t>
            </a:r>
          </a:p>
        </p:txBody>
      </p:sp>
      <p:sp>
        <p:nvSpPr>
          <p:cNvPr id="13" name="Espace réservé du numéro de diapositive 12">
            <a:extLst>
              <a:ext uri="{FF2B5EF4-FFF2-40B4-BE49-F238E27FC236}">
                <a16:creationId xmlns:a16="http://schemas.microsoft.com/office/drawing/2014/main" id="{88CEF4AC-46CF-5942-8C24-B67646630612}"/>
              </a:ext>
            </a:extLst>
          </p:cNvPr>
          <p:cNvSpPr>
            <a:spLocks noGrp="1"/>
          </p:cNvSpPr>
          <p:nvPr>
            <p:ph type="sldNum" sz="quarter" idx="12"/>
          </p:nvPr>
        </p:nvSpPr>
        <p:spPr/>
        <p:txBody>
          <a:bodyPr/>
          <a:lstStyle/>
          <a:p>
            <a:fld id="{5B184235-8F33-6148-BBDD-A4ABFB8D85AB}" type="slidenum">
              <a:rPr lang="fr-FR" smtClean="0">
                <a:latin typeface="Arial" panose="020B0604020202020204" pitchFamily="34" charset="0"/>
                <a:cs typeface="Arial" panose="020B0604020202020204" pitchFamily="34" charset="0"/>
              </a:rPr>
              <a:t>22</a:t>
            </a:fld>
            <a:endParaRPr lang="fr-FR" dirty="0">
              <a:latin typeface="Arial" panose="020B0604020202020204" pitchFamily="34" charset="0"/>
              <a:cs typeface="Arial" panose="020B0604020202020204" pitchFamily="34" charset="0"/>
            </a:endParaRPr>
          </a:p>
        </p:txBody>
      </p:sp>
      <p:sp>
        <p:nvSpPr>
          <p:cNvPr id="4" name="Sous-titre 3">
            <a:extLst>
              <a:ext uri="{FF2B5EF4-FFF2-40B4-BE49-F238E27FC236}">
                <a16:creationId xmlns:a16="http://schemas.microsoft.com/office/drawing/2014/main" id="{EC04A0D4-B827-079D-CF15-C5F363031490}"/>
              </a:ext>
            </a:extLst>
          </p:cNvPr>
          <p:cNvSpPr>
            <a:spLocks noGrp="1"/>
          </p:cNvSpPr>
          <p:nvPr>
            <p:ph type="subTitle" idx="1"/>
          </p:nvPr>
        </p:nvSpPr>
        <p:spPr/>
        <p:txBody>
          <a:bodyPr/>
          <a:lstStyle/>
          <a:p>
            <a:endParaRPr lang="fr-FR"/>
          </a:p>
        </p:txBody>
      </p:sp>
      <p:sp>
        <p:nvSpPr>
          <p:cNvPr id="5" name="Sous-titre 2">
            <a:extLst>
              <a:ext uri="{FF2B5EF4-FFF2-40B4-BE49-F238E27FC236}">
                <a16:creationId xmlns:a16="http://schemas.microsoft.com/office/drawing/2014/main" id="{8CF9DACF-8B19-9B2D-BACA-E3698A90D5CF}"/>
              </a:ext>
            </a:extLst>
          </p:cNvPr>
          <p:cNvSpPr txBox="1">
            <a:spLocks/>
          </p:cNvSpPr>
          <p:nvPr/>
        </p:nvSpPr>
        <p:spPr>
          <a:xfrm>
            <a:off x="9607826" y="89581"/>
            <a:ext cx="2497087" cy="997097"/>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200">
                <a:latin typeface="Comic Sans MS" panose="030F0902030302020204" pitchFamily="66" charset="0"/>
                <a:sym typeface="Wingdings" pitchFamily="2" charset="2"/>
              </a:rPr>
              <a:t></a:t>
            </a:r>
            <a:r>
              <a:rPr lang="fr-FR" sz="1200">
                <a:latin typeface="Comic Sans MS" panose="030F0902030302020204" pitchFamily="66" charset="0"/>
              </a:rPr>
              <a:t> 2, rue Clément Mulat</a:t>
            </a:r>
          </a:p>
          <a:p>
            <a:pPr algn="l"/>
            <a:r>
              <a:rPr lang="fr-FR" sz="1200">
                <a:latin typeface="Comic Sans MS" panose="030F0902030302020204" pitchFamily="66" charset="0"/>
              </a:rPr>
              <a:t>69350 LA MULATIERE</a:t>
            </a:r>
          </a:p>
          <a:p>
            <a:pPr algn="l"/>
            <a:r>
              <a:rPr lang="fr-FR" sz="1200">
                <a:latin typeface="Comic Sans MS" panose="030F0902030302020204" pitchFamily="66" charset="0"/>
                <a:sym typeface="Wingdings" pitchFamily="2" charset="2"/>
              </a:rPr>
              <a:t></a:t>
            </a:r>
            <a:r>
              <a:rPr lang="fr-FR" sz="1200">
                <a:latin typeface="Comic Sans MS" panose="030F0902030302020204" pitchFamily="66" charset="0"/>
              </a:rPr>
              <a:t> 04.78.51.72.52.</a:t>
            </a:r>
          </a:p>
          <a:p>
            <a:pPr algn="l"/>
            <a:r>
              <a:rPr lang="fr-FR" sz="1200" b="1">
                <a:latin typeface="Comic Sans MS" panose="030F0902030302020204" pitchFamily="66" charset="0"/>
                <a:sym typeface="Wingdings" pitchFamily="2" charset="2"/>
              </a:rPr>
              <a:t></a:t>
            </a:r>
            <a:r>
              <a:rPr lang="fr-FR" sz="1200">
                <a:latin typeface="Comic Sans MS" panose="030F0902030302020204" pitchFamily="66" charset="0"/>
              </a:rPr>
              <a:t> direction@notredameduconfuent.fr</a:t>
            </a:r>
          </a:p>
          <a:p>
            <a:endParaRPr lang="fr-FR" dirty="0"/>
          </a:p>
        </p:txBody>
      </p:sp>
    </p:spTree>
    <p:extLst>
      <p:ext uri="{BB962C8B-B14F-4D97-AF65-F5344CB8AC3E}">
        <p14:creationId xmlns:p14="http://schemas.microsoft.com/office/powerpoint/2010/main" val="2339084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44000" r="-44000"/>
          </a:stretch>
        </a:blipFill>
        <a:effectLst/>
      </p:bgPr>
    </p:bg>
    <p:spTree>
      <p:nvGrpSpPr>
        <p:cNvPr id="1" name="">
          <a:extLst>
            <a:ext uri="{FF2B5EF4-FFF2-40B4-BE49-F238E27FC236}">
              <a16:creationId xmlns:a16="http://schemas.microsoft.com/office/drawing/2014/main" id="{2D6F38F1-2C45-A3FE-ABA1-1AE5848C9E26}"/>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795C3B68-50A3-0D55-F74C-EDDA9CAED480}"/>
              </a:ext>
            </a:extLst>
          </p:cNvPr>
          <p:cNvPicPr>
            <a:picLocks noChangeAspect="1"/>
          </p:cNvPicPr>
          <p:nvPr/>
        </p:nvPicPr>
        <p:blipFill>
          <a:blip r:embed="rId3"/>
          <a:stretch>
            <a:fillRect/>
          </a:stretch>
        </p:blipFill>
        <p:spPr>
          <a:xfrm>
            <a:off x="101795" y="87084"/>
            <a:ext cx="1681953" cy="1655763"/>
          </a:xfrm>
          <a:prstGeom prst="rect">
            <a:avLst/>
          </a:prstGeom>
        </p:spPr>
      </p:pic>
      <p:sp>
        <p:nvSpPr>
          <p:cNvPr id="10" name="ZoneTexte 9">
            <a:extLst>
              <a:ext uri="{FF2B5EF4-FFF2-40B4-BE49-F238E27FC236}">
                <a16:creationId xmlns:a16="http://schemas.microsoft.com/office/drawing/2014/main" id="{65BCCFA4-82F2-D0AF-1AE6-84078AA3C25D}"/>
              </a:ext>
            </a:extLst>
          </p:cNvPr>
          <p:cNvSpPr txBox="1"/>
          <p:nvPr/>
        </p:nvSpPr>
        <p:spPr>
          <a:xfrm>
            <a:off x="-29028" y="-9235"/>
            <a:ext cx="12191997" cy="6529352"/>
          </a:xfrm>
          <a:prstGeom prst="rect">
            <a:avLst/>
          </a:prstGeom>
          <a:noFill/>
        </p:spPr>
        <p:txBody>
          <a:bodyPr wrap="square" rtlCol="0">
            <a:spAutoFit/>
          </a:bodyPr>
          <a:lstStyle/>
          <a:p>
            <a:pPr algn="ctr">
              <a:lnSpc>
                <a:spcPct val="200000"/>
              </a:lnSpc>
            </a:pPr>
            <a:r>
              <a:rPr lang="fr-FR" sz="4400" b="1" dirty="0">
                <a:latin typeface="Cursive standard" pitchFamily="2" charset="0"/>
                <a:cs typeface="Arial" panose="020B0604020202020204" pitchFamily="34" charset="0"/>
              </a:rPr>
              <a:t>Pour une année scolaire réussie,</a:t>
            </a:r>
          </a:p>
          <a:p>
            <a:pPr algn="ctr">
              <a:lnSpc>
                <a:spcPct val="200000"/>
              </a:lnSpc>
            </a:pPr>
            <a:endParaRPr lang="fr-FR" sz="2800" b="1" dirty="0">
              <a:latin typeface="Cursive standard" pitchFamily="2" charset="0"/>
              <a:cs typeface="Arial" panose="020B0604020202020204" pitchFamily="34" charset="0"/>
            </a:endParaRPr>
          </a:p>
          <a:p>
            <a:pPr marL="571500" indent="-571500" algn="ctr">
              <a:lnSpc>
                <a:spcPct val="150000"/>
              </a:lnSpc>
              <a:buFont typeface="Arial" panose="020B0604020202020204" pitchFamily="34" charset="0"/>
              <a:buChar char="•"/>
            </a:pPr>
            <a:r>
              <a:rPr lang="fr-FR" sz="4400" b="1" i="1" dirty="0">
                <a:solidFill>
                  <a:schemeClr val="accent1">
                    <a:lumMod val="75000"/>
                  </a:schemeClr>
                </a:solidFill>
                <a:latin typeface="Avenir Heavy Oblique" panose="02000503020000020003" pitchFamily="2" charset="0"/>
                <a:cs typeface="Arial" panose="020B0604020202020204" pitchFamily="34" charset="0"/>
              </a:rPr>
              <a:t>Donnez un rythme régulier à votre enfant (coucher tôt, manger aux mêmes heures)</a:t>
            </a:r>
          </a:p>
          <a:p>
            <a:pPr marL="571500" indent="-571500" algn="ctr">
              <a:lnSpc>
                <a:spcPct val="150000"/>
              </a:lnSpc>
              <a:buFont typeface="Arial" panose="020B0604020202020204" pitchFamily="34" charset="0"/>
              <a:buChar char="•"/>
            </a:pPr>
            <a:r>
              <a:rPr lang="fr-FR" sz="4400" b="1" i="1" dirty="0">
                <a:solidFill>
                  <a:schemeClr val="accent1">
                    <a:lumMod val="50000"/>
                  </a:schemeClr>
                </a:solidFill>
                <a:latin typeface="Avenir Heavy Oblique" panose="02000503020000020003" pitchFamily="2" charset="0"/>
                <a:cs typeface="Arial" panose="020B0604020202020204" pitchFamily="34" charset="0"/>
              </a:rPr>
              <a:t>Signalez tout changement important</a:t>
            </a:r>
          </a:p>
          <a:p>
            <a:pPr marL="571500" indent="-571500" algn="ctr">
              <a:lnSpc>
                <a:spcPct val="150000"/>
              </a:lnSpc>
              <a:buFont typeface="Arial" panose="020B0604020202020204" pitchFamily="34" charset="0"/>
              <a:buChar char="•"/>
            </a:pPr>
            <a:r>
              <a:rPr lang="fr-FR" sz="4400" b="1" i="1" dirty="0">
                <a:solidFill>
                  <a:schemeClr val="accent1">
                    <a:lumMod val="75000"/>
                  </a:schemeClr>
                </a:solidFill>
                <a:latin typeface="Avenir Heavy Oblique" panose="02000503020000020003" pitchFamily="2" charset="0"/>
                <a:cs typeface="Arial" panose="020B0604020202020204" pitchFamily="34" charset="0"/>
              </a:rPr>
              <a:t>Limitez les écrans</a:t>
            </a:r>
          </a:p>
        </p:txBody>
      </p:sp>
      <p:sp>
        <p:nvSpPr>
          <p:cNvPr id="13" name="Espace réservé du numéro de diapositive 12">
            <a:extLst>
              <a:ext uri="{FF2B5EF4-FFF2-40B4-BE49-F238E27FC236}">
                <a16:creationId xmlns:a16="http://schemas.microsoft.com/office/drawing/2014/main" id="{FAFB405D-5698-CF11-C44C-BA3959615050}"/>
              </a:ext>
            </a:extLst>
          </p:cNvPr>
          <p:cNvSpPr>
            <a:spLocks noGrp="1"/>
          </p:cNvSpPr>
          <p:nvPr>
            <p:ph type="sldNum" sz="quarter" idx="12"/>
          </p:nvPr>
        </p:nvSpPr>
        <p:spPr/>
        <p:txBody>
          <a:bodyPr/>
          <a:lstStyle/>
          <a:p>
            <a:fld id="{5B184235-8F33-6148-BBDD-A4ABFB8D85AB}" type="slidenum">
              <a:rPr lang="fr-FR" smtClean="0">
                <a:latin typeface="Arial" panose="020B0604020202020204" pitchFamily="34" charset="0"/>
                <a:cs typeface="Arial" panose="020B0604020202020204" pitchFamily="34" charset="0"/>
              </a:rPr>
              <a:t>23</a:t>
            </a:fld>
            <a:endParaRPr lang="fr-FR" dirty="0">
              <a:latin typeface="Arial" panose="020B0604020202020204" pitchFamily="34" charset="0"/>
              <a:cs typeface="Arial" panose="020B0604020202020204" pitchFamily="34" charset="0"/>
            </a:endParaRPr>
          </a:p>
        </p:txBody>
      </p:sp>
      <p:pic>
        <p:nvPicPr>
          <p:cNvPr id="2" name="Image 1" descr="MCj04113200000[1]">
            <a:extLst>
              <a:ext uri="{FF2B5EF4-FFF2-40B4-BE49-F238E27FC236}">
                <a16:creationId xmlns:a16="http://schemas.microsoft.com/office/drawing/2014/main" id="{E758D6D4-3B69-2928-D938-2142E33B1396}"/>
              </a:ext>
            </a:extLst>
          </p:cNvPr>
          <p:cNvPicPr/>
          <p:nvPr/>
        </p:nvPicPr>
        <p:blipFill>
          <a:blip r:embed="rId4" cstate="print"/>
          <a:srcRect/>
          <a:stretch>
            <a:fillRect/>
          </a:stretch>
        </p:blipFill>
        <p:spPr bwMode="auto">
          <a:xfrm>
            <a:off x="8871854" y="5237573"/>
            <a:ext cx="1190356" cy="762129"/>
          </a:xfrm>
          <a:prstGeom prst="rect">
            <a:avLst/>
          </a:prstGeom>
          <a:noFill/>
          <a:ln w="9525">
            <a:noFill/>
            <a:miter lim="800000"/>
            <a:headEnd/>
            <a:tailEnd/>
          </a:ln>
        </p:spPr>
      </p:pic>
      <p:sp>
        <p:nvSpPr>
          <p:cNvPr id="4" name="Sous-titre 3">
            <a:extLst>
              <a:ext uri="{FF2B5EF4-FFF2-40B4-BE49-F238E27FC236}">
                <a16:creationId xmlns:a16="http://schemas.microsoft.com/office/drawing/2014/main" id="{2C803685-764F-23EB-EC25-286C8DC91DDD}"/>
              </a:ext>
            </a:extLst>
          </p:cNvPr>
          <p:cNvSpPr>
            <a:spLocks noGrp="1"/>
          </p:cNvSpPr>
          <p:nvPr>
            <p:ph type="subTitle" idx="1"/>
          </p:nvPr>
        </p:nvSpPr>
        <p:spPr/>
        <p:txBody>
          <a:bodyPr/>
          <a:lstStyle/>
          <a:p>
            <a:endParaRPr lang="fr-FR"/>
          </a:p>
        </p:txBody>
      </p:sp>
      <p:sp>
        <p:nvSpPr>
          <p:cNvPr id="5" name="Sous-titre 2">
            <a:extLst>
              <a:ext uri="{FF2B5EF4-FFF2-40B4-BE49-F238E27FC236}">
                <a16:creationId xmlns:a16="http://schemas.microsoft.com/office/drawing/2014/main" id="{EE83C3DA-008A-5809-0D98-FA52C8799EB3}"/>
              </a:ext>
            </a:extLst>
          </p:cNvPr>
          <p:cNvSpPr txBox="1">
            <a:spLocks/>
          </p:cNvSpPr>
          <p:nvPr/>
        </p:nvSpPr>
        <p:spPr>
          <a:xfrm>
            <a:off x="9607826" y="89581"/>
            <a:ext cx="2497087" cy="997097"/>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200">
                <a:latin typeface="Comic Sans MS" panose="030F0902030302020204" pitchFamily="66" charset="0"/>
                <a:sym typeface="Wingdings" pitchFamily="2" charset="2"/>
              </a:rPr>
              <a:t></a:t>
            </a:r>
            <a:r>
              <a:rPr lang="fr-FR" sz="1200">
                <a:latin typeface="Comic Sans MS" panose="030F0902030302020204" pitchFamily="66" charset="0"/>
              </a:rPr>
              <a:t> 2, rue Clément Mulat</a:t>
            </a:r>
          </a:p>
          <a:p>
            <a:pPr algn="l"/>
            <a:r>
              <a:rPr lang="fr-FR" sz="1200">
                <a:latin typeface="Comic Sans MS" panose="030F0902030302020204" pitchFamily="66" charset="0"/>
              </a:rPr>
              <a:t>69350 LA MULATIERE</a:t>
            </a:r>
          </a:p>
          <a:p>
            <a:pPr algn="l"/>
            <a:r>
              <a:rPr lang="fr-FR" sz="1200">
                <a:latin typeface="Comic Sans MS" panose="030F0902030302020204" pitchFamily="66" charset="0"/>
                <a:sym typeface="Wingdings" pitchFamily="2" charset="2"/>
              </a:rPr>
              <a:t></a:t>
            </a:r>
            <a:r>
              <a:rPr lang="fr-FR" sz="1200">
                <a:latin typeface="Comic Sans MS" panose="030F0902030302020204" pitchFamily="66" charset="0"/>
              </a:rPr>
              <a:t> 04.78.51.72.52.</a:t>
            </a:r>
          </a:p>
          <a:p>
            <a:pPr algn="l"/>
            <a:r>
              <a:rPr lang="fr-FR" sz="1200" b="1">
                <a:latin typeface="Comic Sans MS" panose="030F0902030302020204" pitchFamily="66" charset="0"/>
                <a:sym typeface="Wingdings" pitchFamily="2" charset="2"/>
              </a:rPr>
              <a:t></a:t>
            </a:r>
            <a:r>
              <a:rPr lang="fr-FR" sz="1200">
                <a:latin typeface="Comic Sans MS" panose="030F0902030302020204" pitchFamily="66" charset="0"/>
              </a:rPr>
              <a:t> direction@notredameduconfuent.fr</a:t>
            </a:r>
          </a:p>
          <a:p>
            <a:endParaRPr lang="fr-FR" dirty="0"/>
          </a:p>
        </p:txBody>
      </p:sp>
    </p:spTree>
    <p:extLst>
      <p:ext uri="{BB962C8B-B14F-4D97-AF65-F5344CB8AC3E}">
        <p14:creationId xmlns:p14="http://schemas.microsoft.com/office/powerpoint/2010/main" val="2154900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44000" r="-44000"/>
          </a:stretch>
        </a:blipFill>
        <a:effectLst/>
      </p:bgPr>
    </p:bg>
    <p:spTree>
      <p:nvGrpSpPr>
        <p:cNvPr id="1" name="">
          <a:extLst>
            <a:ext uri="{FF2B5EF4-FFF2-40B4-BE49-F238E27FC236}">
              <a16:creationId xmlns:a16="http://schemas.microsoft.com/office/drawing/2014/main" id="{340596F5-9602-DAF5-33A1-3C1A3FA01562}"/>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F37D587C-B287-CA96-CCD9-938D3F4BE6B2}"/>
              </a:ext>
            </a:extLst>
          </p:cNvPr>
          <p:cNvPicPr>
            <a:picLocks noChangeAspect="1"/>
          </p:cNvPicPr>
          <p:nvPr/>
        </p:nvPicPr>
        <p:blipFill>
          <a:blip r:embed="rId3"/>
          <a:stretch>
            <a:fillRect/>
          </a:stretch>
        </p:blipFill>
        <p:spPr>
          <a:xfrm>
            <a:off x="101795" y="87084"/>
            <a:ext cx="1681953" cy="1655763"/>
          </a:xfrm>
          <a:prstGeom prst="rect">
            <a:avLst/>
          </a:prstGeom>
        </p:spPr>
      </p:pic>
      <p:sp>
        <p:nvSpPr>
          <p:cNvPr id="13" name="Espace réservé du numéro de diapositive 12">
            <a:extLst>
              <a:ext uri="{FF2B5EF4-FFF2-40B4-BE49-F238E27FC236}">
                <a16:creationId xmlns:a16="http://schemas.microsoft.com/office/drawing/2014/main" id="{AAAF5A95-2E64-2582-862D-E23B14795344}"/>
              </a:ext>
            </a:extLst>
          </p:cNvPr>
          <p:cNvSpPr>
            <a:spLocks noGrp="1"/>
          </p:cNvSpPr>
          <p:nvPr>
            <p:ph type="sldNum" sz="quarter" idx="12"/>
          </p:nvPr>
        </p:nvSpPr>
        <p:spPr/>
        <p:txBody>
          <a:bodyPr/>
          <a:lstStyle/>
          <a:p>
            <a:fld id="{5B184235-8F33-6148-BBDD-A4ABFB8D85AB}" type="slidenum">
              <a:rPr lang="fr-FR" smtClean="0">
                <a:latin typeface="Arial" panose="020B0604020202020204" pitchFamily="34" charset="0"/>
                <a:cs typeface="Arial" panose="020B0604020202020204" pitchFamily="34" charset="0"/>
              </a:rPr>
              <a:t>24</a:t>
            </a:fld>
            <a:endParaRPr lang="fr-FR" dirty="0">
              <a:latin typeface="Arial" panose="020B0604020202020204" pitchFamily="34" charset="0"/>
              <a:cs typeface="Arial" panose="020B0604020202020204" pitchFamily="34" charset="0"/>
            </a:endParaRPr>
          </a:p>
        </p:txBody>
      </p:sp>
      <p:pic>
        <p:nvPicPr>
          <p:cNvPr id="3" name="Image 2" descr="Une image contenant texte, capture d’écran&#10;&#10;Description générée automatiquement">
            <a:extLst>
              <a:ext uri="{FF2B5EF4-FFF2-40B4-BE49-F238E27FC236}">
                <a16:creationId xmlns:a16="http://schemas.microsoft.com/office/drawing/2014/main" id="{5CC2862B-4F9E-2B40-015C-1A139E52311F}"/>
              </a:ext>
            </a:extLst>
          </p:cNvPr>
          <p:cNvPicPr>
            <a:picLocks noChangeAspect="1"/>
          </p:cNvPicPr>
          <p:nvPr/>
        </p:nvPicPr>
        <p:blipFill>
          <a:blip r:embed="rId4"/>
          <a:stretch>
            <a:fillRect/>
          </a:stretch>
        </p:blipFill>
        <p:spPr>
          <a:xfrm>
            <a:off x="1588168" y="1165994"/>
            <a:ext cx="10603831" cy="5692006"/>
          </a:xfrm>
          <a:prstGeom prst="rect">
            <a:avLst/>
          </a:prstGeom>
        </p:spPr>
      </p:pic>
      <p:sp>
        <p:nvSpPr>
          <p:cNvPr id="4" name="Sous-titre 3">
            <a:extLst>
              <a:ext uri="{FF2B5EF4-FFF2-40B4-BE49-F238E27FC236}">
                <a16:creationId xmlns:a16="http://schemas.microsoft.com/office/drawing/2014/main" id="{B89D1D5A-80CA-5A62-9CE3-AD4B29726B08}"/>
              </a:ext>
            </a:extLst>
          </p:cNvPr>
          <p:cNvSpPr>
            <a:spLocks noGrp="1"/>
          </p:cNvSpPr>
          <p:nvPr>
            <p:ph type="subTitle" idx="1"/>
          </p:nvPr>
        </p:nvSpPr>
        <p:spPr/>
        <p:txBody>
          <a:bodyPr/>
          <a:lstStyle/>
          <a:p>
            <a:endParaRPr lang="fr-FR"/>
          </a:p>
        </p:txBody>
      </p:sp>
      <p:sp>
        <p:nvSpPr>
          <p:cNvPr id="5" name="Sous-titre 2">
            <a:extLst>
              <a:ext uri="{FF2B5EF4-FFF2-40B4-BE49-F238E27FC236}">
                <a16:creationId xmlns:a16="http://schemas.microsoft.com/office/drawing/2014/main" id="{F81B6D85-6609-BA35-2CD8-AF04A59C37F4}"/>
              </a:ext>
            </a:extLst>
          </p:cNvPr>
          <p:cNvSpPr txBox="1">
            <a:spLocks/>
          </p:cNvSpPr>
          <p:nvPr/>
        </p:nvSpPr>
        <p:spPr>
          <a:xfrm>
            <a:off x="9607826" y="89581"/>
            <a:ext cx="2497087" cy="997097"/>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200">
                <a:latin typeface="Comic Sans MS" panose="030F0902030302020204" pitchFamily="66" charset="0"/>
                <a:sym typeface="Wingdings" pitchFamily="2" charset="2"/>
              </a:rPr>
              <a:t></a:t>
            </a:r>
            <a:r>
              <a:rPr lang="fr-FR" sz="1200">
                <a:latin typeface="Comic Sans MS" panose="030F0902030302020204" pitchFamily="66" charset="0"/>
              </a:rPr>
              <a:t> 2, rue Clément Mulat</a:t>
            </a:r>
          </a:p>
          <a:p>
            <a:pPr algn="l"/>
            <a:r>
              <a:rPr lang="fr-FR" sz="1200">
                <a:latin typeface="Comic Sans MS" panose="030F0902030302020204" pitchFamily="66" charset="0"/>
              </a:rPr>
              <a:t>69350 LA MULATIERE</a:t>
            </a:r>
          </a:p>
          <a:p>
            <a:pPr algn="l"/>
            <a:r>
              <a:rPr lang="fr-FR" sz="1200">
                <a:latin typeface="Comic Sans MS" panose="030F0902030302020204" pitchFamily="66" charset="0"/>
                <a:sym typeface="Wingdings" pitchFamily="2" charset="2"/>
              </a:rPr>
              <a:t></a:t>
            </a:r>
            <a:r>
              <a:rPr lang="fr-FR" sz="1200">
                <a:latin typeface="Comic Sans MS" panose="030F0902030302020204" pitchFamily="66" charset="0"/>
              </a:rPr>
              <a:t> 04.78.51.72.52.</a:t>
            </a:r>
          </a:p>
          <a:p>
            <a:pPr algn="l"/>
            <a:r>
              <a:rPr lang="fr-FR" sz="1200" b="1">
                <a:latin typeface="Comic Sans MS" panose="030F0902030302020204" pitchFamily="66" charset="0"/>
                <a:sym typeface="Wingdings" pitchFamily="2" charset="2"/>
              </a:rPr>
              <a:t></a:t>
            </a:r>
            <a:r>
              <a:rPr lang="fr-FR" sz="1200">
                <a:latin typeface="Comic Sans MS" panose="030F0902030302020204" pitchFamily="66" charset="0"/>
              </a:rPr>
              <a:t> direction@notredameduconfuent.fr</a:t>
            </a:r>
          </a:p>
          <a:p>
            <a:endParaRPr lang="fr-FR" dirty="0"/>
          </a:p>
        </p:txBody>
      </p:sp>
    </p:spTree>
    <p:extLst>
      <p:ext uri="{BB962C8B-B14F-4D97-AF65-F5344CB8AC3E}">
        <p14:creationId xmlns:p14="http://schemas.microsoft.com/office/powerpoint/2010/main" val="1411248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44000" r="-44000"/>
          </a:stretch>
        </a:blipFill>
        <a:effectLst/>
      </p:bgPr>
    </p:bg>
    <p:spTree>
      <p:nvGrpSpPr>
        <p:cNvPr id="1" name="">
          <a:extLst>
            <a:ext uri="{FF2B5EF4-FFF2-40B4-BE49-F238E27FC236}">
              <a16:creationId xmlns:a16="http://schemas.microsoft.com/office/drawing/2014/main" id="{FE3BBE06-1AE6-99DE-7FD4-C57D3A6515DC}"/>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325ADD47-3A0B-BD77-5E92-2425E825FEAD}"/>
              </a:ext>
            </a:extLst>
          </p:cNvPr>
          <p:cNvPicPr>
            <a:picLocks noChangeAspect="1"/>
          </p:cNvPicPr>
          <p:nvPr/>
        </p:nvPicPr>
        <p:blipFill>
          <a:blip r:embed="rId3"/>
          <a:stretch>
            <a:fillRect/>
          </a:stretch>
        </p:blipFill>
        <p:spPr>
          <a:xfrm>
            <a:off x="101795" y="87084"/>
            <a:ext cx="1681953" cy="1655763"/>
          </a:xfrm>
          <a:prstGeom prst="rect">
            <a:avLst/>
          </a:prstGeom>
        </p:spPr>
      </p:pic>
      <p:sp>
        <p:nvSpPr>
          <p:cNvPr id="10" name="ZoneTexte 9">
            <a:extLst>
              <a:ext uri="{FF2B5EF4-FFF2-40B4-BE49-F238E27FC236}">
                <a16:creationId xmlns:a16="http://schemas.microsoft.com/office/drawing/2014/main" id="{0DAF06D6-F9CE-43A2-A0B4-7A1414EDB32D}"/>
              </a:ext>
            </a:extLst>
          </p:cNvPr>
          <p:cNvSpPr txBox="1"/>
          <p:nvPr/>
        </p:nvSpPr>
        <p:spPr>
          <a:xfrm>
            <a:off x="-29028" y="-9235"/>
            <a:ext cx="12191997" cy="6775573"/>
          </a:xfrm>
          <a:prstGeom prst="rect">
            <a:avLst/>
          </a:prstGeom>
          <a:noFill/>
        </p:spPr>
        <p:txBody>
          <a:bodyPr wrap="square" rtlCol="0">
            <a:spAutoFit/>
          </a:bodyPr>
          <a:lstStyle/>
          <a:p>
            <a:pPr algn="ctr">
              <a:lnSpc>
                <a:spcPct val="200000"/>
              </a:lnSpc>
            </a:pPr>
            <a:r>
              <a:rPr lang="fr-FR" sz="4400" b="1" dirty="0">
                <a:latin typeface="Cursive standard" pitchFamily="2" charset="0"/>
                <a:cs typeface="Arial" panose="020B0604020202020204" pitchFamily="34" charset="0"/>
              </a:rPr>
              <a:t>Pour une année scolaire réussie,</a:t>
            </a:r>
          </a:p>
          <a:p>
            <a:pPr algn="ctr">
              <a:lnSpc>
                <a:spcPct val="200000"/>
              </a:lnSpc>
            </a:pPr>
            <a:r>
              <a:rPr lang="fr-FR" sz="4400" b="1" i="1" dirty="0">
                <a:solidFill>
                  <a:schemeClr val="accent1">
                    <a:lumMod val="75000"/>
                  </a:schemeClr>
                </a:solidFill>
                <a:latin typeface="Avenir Heavy Oblique" panose="02000503020000020003" pitchFamily="2" charset="0"/>
                <a:cs typeface="Arial" panose="020B0604020202020204" pitchFamily="34" charset="0"/>
              </a:rPr>
              <a:t>Faites-nous confiance (charte)</a:t>
            </a:r>
          </a:p>
          <a:p>
            <a:pPr algn="ctr">
              <a:lnSpc>
                <a:spcPct val="150000"/>
              </a:lnSpc>
            </a:pPr>
            <a:r>
              <a:rPr lang="fr-FR" sz="4400" b="1" i="1" dirty="0">
                <a:solidFill>
                  <a:schemeClr val="accent1">
                    <a:lumMod val="50000"/>
                  </a:schemeClr>
                </a:solidFill>
                <a:latin typeface="Avenir Heavy Oblique" panose="02000503020000020003" pitchFamily="2" charset="0"/>
                <a:cs typeface="Arial" panose="020B0604020202020204" pitchFamily="34" charset="0"/>
              </a:rPr>
              <a:t>Faites-nous confiance dans notre domaine d’expertise</a:t>
            </a:r>
          </a:p>
          <a:p>
            <a:pPr algn="ctr">
              <a:lnSpc>
                <a:spcPct val="150000"/>
              </a:lnSpc>
            </a:pPr>
            <a:r>
              <a:rPr lang="fr-FR" sz="4400" b="1" i="1" dirty="0">
                <a:solidFill>
                  <a:schemeClr val="accent1">
                    <a:lumMod val="75000"/>
                  </a:schemeClr>
                </a:solidFill>
                <a:latin typeface="Avenir Heavy Oblique" panose="02000503020000020003" pitchFamily="2" charset="0"/>
                <a:cs typeface="Arial" panose="020B0604020202020204" pitchFamily="34" charset="0"/>
              </a:rPr>
              <a:t>Faites-nous confiance dans notre autorité dans notre domaine d’expertise</a:t>
            </a:r>
          </a:p>
        </p:txBody>
      </p:sp>
      <p:sp>
        <p:nvSpPr>
          <p:cNvPr id="13" name="Espace réservé du numéro de diapositive 12">
            <a:extLst>
              <a:ext uri="{FF2B5EF4-FFF2-40B4-BE49-F238E27FC236}">
                <a16:creationId xmlns:a16="http://schemas.microsoft.com/office/drawing/2014/main" id="{29D4145F-F860-F741-2E3C-8DAA4F76F65E}"/>
              </a:ext>
            </a:extLst>
          </p:cNvPr>
          <p:cNvSpPr>
            <a:spLocks noGrp="1"/>
          </p:cNvSpPr>
          <p:nvPr>
            <p:ph type="sldNum" sz="quarter" idx="12"/>
          </p:nvPr>
        </p:nvSpPr>
        <p:spPr/>
        <p:txBody>
          <a:bodyPr/>
          <a:lstStyle/>
          <a:p>
            <a:fld id="{5B184235-8F33-6148-BBDD-A4ABFB8D85AB}" type="slidenum">
              <a:rPr lang="fr-FR" smtClean="0">
                <a:latin typeface="Arial" panose="020B0604020202020204" pitchFamily="34" charset="0"/>
                <a:cs typeface="Arial" panose="020B0604020202020204" pitchFamily="34" charset="0"/>
              </a:rPr>
              <a:t>25</a:t>
            </a:fld>
            <a:endParaRPr lang="fr-FR" dirty="0">
              <a:latin typeface="Arial" panose="020B0604020202020204" pitchFamily="34" charset="0"/>
              <a:cs typeface="Arial" panose="020B0604020202020204" pitchFamily="34" charset="0"/>
            </a:endParaRPr>
          </a:p>
        </p:txBody>
      </p:sp>
      <p:sp>
        <p:nvSpPr>
          <p:cNvPr id="3" name="Sous-titre 2">
            <a:extLst>
              <a:ext uri="{FF2B5EF4-FFF2-40B4-BE49-F238E27FC236}">
                <a16:creationId xmlns:a16="http://schemas.microsoft.com/office/drawing/2014/main" id="{D187E919-61B1-0548-293D-DAC19DB4CEA3}"/>
              </a:ext>
            </a:extLst>
          </p:cNvPr>
          <p:cNvSpPr>
            <a:spLocks noGrp="1"/>
          </p:cNvSpPr>
          <p:nvPr>
            <p:ph type="subTitle" idx="1"/>
          </p:nvPr>
        </p:nvSpPr>
        <p:spPr/>
        <p:txBody>
          <a:bodyPr/>
          <a:lstStyle/>
          <a:p>
            <a:endParaRPr lang="fr-FR"/>
          </a:p>
        </p:txBody>
      </p:sp>
      <p:sp>
        <p:nvSpPr>
          <p:cNvPr id="4" name="Sous-titre 2">
            <a:extLst>
              <a:ext uri="{FF2B5EF4-FFF2-40B4-BE49-F238E27FC236}">
                <a16:creationId xmlns:a16="http://schemas.microsoft.com/office/drawing/2014/main" id="{F13C8232-10A9-B526-8A39-0AA10AE4D30E}"/>
              </a:ext>
            </a:extLst>
          </p:cNvPr>
          <p:cNvSpPr txBox="1">
            <a:spLocks/>
          </p:cNvSpPr>
          <p:nvPr/>
        </p:nvSpPr>
        <p:spPr>
          <a:xfrm>
            <a:off x="9607826" y="89581"/>
            <a:ext cx="2497087" cy="997097"/>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200">
                <a:latin typeface="Comic Sans MS" panose="030F0902030302020204" pitchFamily="66" charset="0"/>
                <a:sym typeface="Wingdings" pitchFamily="2" charset="2"/>
              </a:rPr>
              <a:t></a:t>
            </a:r>
            <a:r>
              <a:rPr lang="fr-FR" sz="1200">
                <a:latin typeface="Comic Sans MS" panose="030F0902030302020204" pitchFamily="66" charset="0"/>
              </a:rPr>
              <a:t> 2, rue Clément Mulat</a:t>
            </a:r>
          </a:p>
          <a:p>
            <a:pPr algn="l"/>
            <a:r>
              <a:rPr lang="fr-FR" sz="1200">
                <a:latin typeface="Comic Sans MS" panose="030F0902030302020204" pitchFamily="66" charset="0"/>
              </a:rPr>
              <a:t>69350 LA MULATIERE</a:t>
            </a:r>
          </a:p>
          <a:p>
            <a:pPr algn="l"/>
            <a:r>
              <a:rPr lang="fr-FR" sz="1200">
                <a:latin typeface="Comic Sans MS" panose="030F0902030302020204" pitchFamily="66" charset="0"/>
                <a:sym typeface="Wingdings" pitchFamily="2" charset="2"/>
              </a:rPr>
              <a:t></a:t>
            </a:r>
            <a:r>
              <a:rPr lang="fr-FR" sz="1200">
                <a:latin typeface="Comic Sans MS" panose="030F0902030302020204" pitchFamily="66" charset="0"/>
              </a:rPr>
              <a:t> 04.78.51.72.52.</a:t>
            </a:r>
          </a:p>
          <a:p>
            <a:pPr algn="l"/>
            <a:r>
              <a:rPr lang="fr-FR" sz="1200" b="1">
                <a:latin typeface="Comic Sans MS" panose="030F0902030302020204" pitchFamily="66" charset="0"/>
                <a:sym typeface="Wingdings" pitchFamily="2" charset="2"/>
              </a:rPr>
              <a:t></a:t>
            </a:r>
            <a:r>
              <a:rPr lang="fr-FR" sz="1200">
                <a:latin typeface="Comic Sans MS" panose="030F0902030302020204" pitchFamily="66" charset="0"/>
              </a:rPr>
              <a:t> direction@notredameduconfuent.fr</a:t>
            </a:r>
          </a:p>
          <a:p>
            <a:endParaRPr lang="fr-FR" dirty="0"/>
          </a:p>
        </p:txBody>
      </p:sp>
    </p:spTree>
    <p:extLst>
      <p:ext uri="{BB962C8B-B14F-4D97-AF65-F5344CB8AC3E}">
        <p14:creationId xmlns:p14="http://schemas.microsoft.com/office/powerpoint/2010/main" val="1107996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44000" r="-44000"/>
          </a:stretch>
        </a:blip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CB79C80-2367-2C43-8412-1AE8564AD026}"/>
              </a:ext>
            </a:extLst>
          </p:cNvPr>
          <p:cNvPicPr>
            <a:picLocks noChangeAspect="1"/>
          </p:cNvPicPr>
          <p:nvPr/>
        </p:nvPicPr>
        <p:blipFill>
          <a:blip r:embed="rId3"/>
          <a:stretch>
            <a:fillRect/>
          </a:stretch>
        </p:blipFill>
        <p:spPr>
          <a:xfrm>
            <a:off x="101795" y="87084"/>
            <a:ext cx="1681953" cy="1655763"/>
          </a:xfrm>
          <a:prstGeom prst="rect">
            <a:avLst/>
          </a:prstGeom>
        </p:spPr>
      </p:pic>
      <p:sp>
        <p:nvSpPr>
          <p:cNvPr id="10" name="ZoneTexte 9">
            <a:extLst>
              <a:ext uri="{FF2B5EF4-FFF2-40B4-BE49-F238E27FC236}">
                <a16:creationId xmlns:a16="http://schemas.microsoft.com/office/drawing/2014/main" id="{4CD9661F-348B-E249-BAAA-4929DD711462}"/>
              </a:ext>
            </a:extLst>
          </p:cNvPr>
          <p:cNvSpPr txBox="1"/>
          <p:nvPr/>
        </p:nvSpPr>
        <p:spPr>
          <a:xfrm>
            <a:off x="-29028" y="-9235"/>
            <a:ext cx="12191997" cy="8048357"/>
          </a:xfrm>
          <a:prstGeom prst="rect">
            <a:avLst/>
          </a:prstGeom>
          <a:noFill/>
        </p:spPr>
        <p:txBody>
          <a:bodyPr wrap="square" rtlCol="0">
            <a:spAutoFit/>
          </a:bodyPr>
          <a:lstStyle/>
          <a:p>
            <a:pPr algn="ctr">
              <a:lnSpc>
                <a:spcPct val="200000"/>
              </a:lnSpc>
            </a:pPr>
            <a:r>
              <a:rPr lang="fr-FR" sz="4400" b="1" dirty="0">
                <a:latin typeface="Cursive standard" pitchFamily="2" charset="0"/>
                <a:cs typeface="Arial" panose="020B0604020202020204" pitchFamily="34" charset="0"/>
              </a:rPr>
              <a:t>Pour finir,</a:t>
            </a:r>
          </a:p>
          <a:p>
            <a:pPr algn="ctr">
              <a:lnSpc>
                <a:spcPct val="200000"/>
              </a:lnSpc>
            </a:pPr>
            <a:r>
              <a:rPr lang="fr-FR" sz="4400" b="1" dirty="0">
                <a:latin typeface="Cursive standard" pitchFamily="2" charset="0"/>
                <a:cs typeface="Arial" panose="020B0604020202020204" pitchFamily="34" charset="0"/>
              </a:rPr>
              <a:t>Nous sommes à votre</a:t>
            </a:r>
          </a:p>
          <a:p>
            <a:pPr algn="ctr">
              <a:lnSpc>
                <a:spcPct val="200000"/>
              </a:lnSpc>
            </a:pPr>
            <a:r>
              <a:rPr lang="fr-FR" sz="4400" b="1" dirty="0">
                <a:solidFill>
                  <a:schemeClr val="accent1">
                    <a:lumMod val="75000"/>
                  </a:schemeClr>
                </a:solidFill>
                <a:latin typeface="Avenir Black" panose="02000503020000020003" pitchFamily="2" charset="0"/>
                <a:cs typeface="Arial" panose="020B0604020202020204" pitchFamily="34" charset="0"/>
              </a:rPr>
              <a:t>ECOUTE</a:t>
            </a:r>
            <a:r>
              <a:rPr lang="fr-FR" sz="4400" b="1" dirty="0">
                <a:solidFill>
                  <a:schemeClr val="accent1">
                    <a:lumMod val="75000"/>
                  </a:schemeClr>
                </a:solidFill>
                <a:latin typeface="Cursive standard" pitchFamily="2" charset="0"/>
                <a:cs typeface="Arial" panose="020B0604020202020204" pitchFamily="34" charset="0"/>
              </a:rPr>
              <a:t> et </a:t>
            </a:r>
            <a:r>
              <a:rPr lang="fr-FR" sz="4400" b="1" dirty="0">
                <a:solidFill>
                  <a:schemeClr val="accent1">
                    <a:lumMod val="75000"/>
                  </a:schemeClr>
                </a:solidFill>
                <a:latin typeface="Avenir Black" panose="02000503020000020003" pitchFamily="2" charset="0"/>
                <a:cs typeface="Arial" panose="020B0604020202020204" pitchFamily="34" charset="0"/>
              </a:rPr>
              <a:t>DISPONIBLE</a:t>
            </a:r>
          </a:p>
          <a:p>
            <a:pPr algn="ctr">
              <a:lnSpc>
                <a:spcPct val="200000"/>
              </a:lnSpc>
            </a:pPr>
            <a:r>
              <a:rPr lang="fr-FR" sz="4400" b="1" dirty="0">
                <a:latin typeface="Cursive standard" pitchFamily="2" charset="0"/>
                <a:cs typeface="Arial" panose="020B0604020202020204" pitchFamily="34" charset="0"/>
              </a:rPr>
              <a:t>mais pas à votre disposition…</a:t>
            </a:r>
          </a:p>
          <a:p>
            <a:pPr algn="ctr">
              <a:lnSpc>
                <a:spcPct val="200000"/>
              </a:lnSpc>
            </a:pPr>
            <a:endParaRPr lang="fr-FR" sz="4400" b="1" dirty="0">
              <a:solidFill>
                <a:schemeClr val="accent1">
                  <a:lumMod val="75000"/>
                </a:schemeClr>
              </a:solidFill>
              <a:latin typeface="Avenir Black" panose="02000503020000020003" pitchFamily="2" charset="0"/>
              <a:cs typeface="Arial" panose="020B0604020202020204" pitchFamily="34" charset="0"/>
            </a:endParaRPr>
          </a:p>
          <a:p>
            <a:pPr algn="ctr">
              <a:lnSpc>
                <a:spcPct val="200000"/>
              </a:lnSpc>
            </a:pPr>
            <a:endParaRPr lang="fr-FR" sz="4400" b="1" dirty="0">
              <a:solidFill>
                <a:schemeClr val="accent1">
                  <a:lumMod val="75000"/>
                </a:schemeClr>
              </a:solidFill>
              <a:latin typeface="Avenir Black" panose="02000503020000020003" pitchFamily="2" charset="0"/>
              <a:cs typeface="Arial" panose="020B0604020202020204" pitchFamily="34" charset="0"/>
            </a:endParaRPr>
          </a:p>
        </p:txBody>
      </p:sp>
      <p:sp>
        <p:nvSpPr>
          <p:cNvPr id="13" name="Espace réservé du numéro de diapositive 12">
            <a:extLst>
              <a:ext uri="{FF2B5EF4-FFF2-40B4-BE49-F238E27FC236}">
                <a16:creationId xmlns:a16="http://schemas.microsoft.com/office/drawing/2014/main" id="{88CEF4AC-46CF-5942-8C24-B67646630612}"/>
              </a:ext>
            </a:extLst>
          </p:cNvPr>
          <p:cNvSpPr>
            <a:spLocks noGrp="1"/>
          </p:cNvSpPr>
          <p:nvPr>
            <p:ph type="sldNum" sz="quarter" idx="12"/>
          </p:nvPr>
        </p:nvSpPr>
        <p:spPr/>
        <p:txBody>
          <a:bodyPr/>
          <a:lstStyle/>
          <a:p>
            <a:fld id="{5B184235-8F33-6148-BBDD-A4ABFB8D85AB}" type="slidenum">
              <a:rPr lang="fr-FR" smtClean="0">
                <a:latin typeface="Arial" panose="020B0604020202020204" pitchFamily="34" charset="0"/>
                <a:cs typeface="Arial" panose="020B0604020202020204" pitchFamily="34" charset="0"/>
              </a:rPr>
              <a:t>26</a:t>
            </a:fld>
            <a:endParaRPr lang="fr-FR"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47FB5D6-38DF-8949-9E57-B39E7F1A14A8}"/>
              </a:ext>
            </a:extLst>
          </p:cNvPr>
          <p:cNvSpPr/>
          <p:nvPr/>
        </p:nvSpPr>
        <p:spPr>
          <a:xfrm>
            <a:off x="346003" y="5514455"/>
            <a:ext cx="11796820" cy="1277273"/>
          </a:xfrm>
          <a:prstGeom prst="rect">
            <a:avLst/>
          </a:prstGeom>
        </p:spPr>
        <p:txBody>
          <a:bodyPr wrap="none">
            <a:spAutoFit/>
          </a:bodyPr>
          <a:lstStyle/>
          <a:p>
            <a:pPr algn="ctr">
              <a:lnSpc>
                <a:spcPct val="200000"/>
              </a:lnSpc>
            </a:pPr>
            <a:r>
              <a:rPr lang="fr-FR" sz="4400" b="1" dirty="0">
                <a:solidFill>
                  <a:schemeClr val="accent1">
                    <a:lumMod val="75000"/>
                  </a:schemeClr>
                </a:solidFill>
                <a:latin typeface="Avenir Black" panose="02000503020000020003" pitchFamily="2" charset="0"/>
                <a:cs typeface="Arial" panose="020B0604020202020204" pitchFamily="34" charset="0"/>
              </a:rPr>
              <a:t>N’hésitez pas à communiquer via l’</a:t>
            </a:r>
            <a:r>
              <a:rPr lang="fr-FR" sz="4400" b="1" i="1" dirty="0">
                <a:solidFill>
                  <a:schemeClr val="accent1">
                    <a:lumMod val="75000"/>
                  </a:schemeClr>
                </a:solidFill>
                <a:latin typeface="Avenir Black" panose="02000503020000020003" pitchFamily="2" charset="0"/>
                <a:cs typeface="Arial" panose="020B0604020202020204" pitchFamily="34" charset="0"/>
              </a:rPr>
              <a:t>Ecolien</a:t>
            </a:r>
            <a:r>
              <a:rPr lang="fr-FR" sz="4400" b="1" dirty="0">
                <a:solidFill>
                  <a:schemeClr val="accent1">
                    <a:lumMod val="75000"/>
                  </a:schemeClr>
                </a:solidFill>
                <a:latin typeface="Avenir Black" panose="02000503020000020003" pitchFamily="2" charset="0"/>
                <a:cs typeface="Arial" panose="020B0604020202020204" pitchFamily="34" charset="0"/>
              </a:rPr>
              <a:t> !</a:t>
            </a:r>
          </a:p>
        </p:txBody>
      </p:sp>
      <p:sp>
        <p:nvSpPr>
          <p:cNvPr id="4" name="Sous-titre 3">
            <a:extLst>
              <a:ext uri="{FF2B5EF4-FFF2-40B4-BE49-F238E27FC236}">
                <a16:creationId xmlns:a16="http://schemas.microsoft.com/office/drawing/2014/main" id="{FA295082-A66A-6BC8-C74F-71DEBC85CCE4}"/>
              </a:ext>
            </a:extLst>
          </p:cNvPr>
          <p:cNvSpPr>
            <a:spLocks noGrp="1"/>
          </p:cNvSpPr>
          <p:nvPr>
            <p:ph type="subTitle" idx="1"/>
          </p:nvPr>
        </p:nvSpPr>
        <p:spPr/>
        <p:txBody>
          <a:bodyPr/>
          <a:lstStyle/>
          <a:p>
            <a:endParaRPr lang="fr-FR"/>
          </a:p>
        </p:txBody>
      </p:sp>
      <p:sp>
        <p:nvSpPr>
          <p:cNvPr id="5" name="Sous-titre 2">
            <a:extLst>
              <a:ext uri="{FF2B5EF4-FFF2-40B4-BE49-F238E27FC236}">
                <a16:creationId xmlns:a16="http://schemas.microsoft.com/office/drawing/2014/main" id="{C3EB37D7-D71D-956C-8F4F-C65CBEB4242E}"/>
              </a:ext>
            </a:extLst>
          </p:cNvPr>
          <p:cNvSpPr txBox="1">
            <a:spLocks/>
          </p:cNvSpPr>
          <p:nvPr/>
        </p:nvSpPr>
        <p:spPr>
          <a:xfrm>
            <a:off x="9607826" y="89581"/>
            <a:ext cx="2497087" cy="997097"/>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200">
                <a:latin typeface="Comic Sans MS" panose="030F0902030302020204" pitchFamily="66" charset="0"/>
                <a:sym typeface="Wingdings" pitchFamily="2" charset="2"/>
              </a:rPr>
              <a:t></a:t>
            </a:r>
            <a:r>
              <a:rPr lang="fr-FR" sz="1200">
                <a:latin typeface="Comic Sans MS" panose="030F0902030302020204" pitchFamily="66" charset="0"/>
              </a:rPr>
              <a:t> 2, rue Clément Mulat</a:t>
            </a:r>
          </a:p>
          <a:p>
            <a:pPr algn="l"/>
            <a:r>
              <a:rPr lang="fr-FR" sz="1200">
                <a:latin typeface="Comic Sans MS" panose="030F0902030302020204" pitchFamily="66" charset="0"/>
              </a:rPr>
              <a:t>69350 LA MULATIERE</a:t>
            </a:r>
          </a:p>
          <a:p>
            <a:pPr algn="l"/>
            <a:r>
              <a:rPr lang="fr-FR" sz="1200">
                <a:latin typeface="Comic Sans MS" panose="030F0902030302020204" pitchFamily="66" charset="0"/>
                <a:sym typeface="Wingdings" pitchFamily="2" charset="2"/>
              </a:rPr>
              <a:t></a:t>
            </a:r>
            <a:r>
              <a:rPr lang="fr-FR" sz="1200">
                <a:latin typeface="Comic Sans MS" panose="030F0902030302020204" pitchFamily="66" charset="0"/>
              </a:rPr>
              <a:t> 04.78.51.72.52.</a:t>
            </a:r>
          </a:p>
          <a:p>
            <a:pPr algn="l"/>
            <a:r>
              <a:rPr lang="fr-FR" sz="1200" b="1">
                <a:latin typeface="Comic Sans MS" panose="030F0902030302020204" pitchFamily="66" charset="0"/>
                <a:sym typeface="Wingdings" pitchFamily="2" charset="2"/>
              </a:rPr>
              <a:t></a:t>
            </a:r>
            <a:r>
              <a:rPr lang="fr-FR" sz="1200">
                <a:latin typeface="Comic Sans MS" panose="030F0902030302020204" pitchFamily="66" charset="0"/>
              </a:rPr>
              <a:t> direction@notredameduconfuent.fr</a:t>
            </a:r>
          </a:p>
          <a:p>
            <a:endParaRPr lang="fr-FR" dirty="0"/>
          </a:p>
        </p:txBody>
      </p:sp>
    </p:spTree>
    <p:extLst>
      <p:ext uri="{BB962C8B-B14F-4D97-AF65-F5344CB8AC3E}">
        <p14:creationId xmlns:p14="http://schemas.microsoft.com/office/powerpoint/2010/main" val="230349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endCondLst>
                                    <p:cond evt="onNext" delay="0">
                                      <p:tgtEl>
                                        <p:sldTgt/>
                                      </p:tgtEl>
                                    </p:cond>
                                  </p:endCondLst>
                                  <p:childTnLst>
                                    <p:anim calcmode="discrete" valueType="str">
                                      <p:cBhvr>
                                        <p:cTn id="6" dur="1000" fill="hold"/>
                                        <p:tgtEl>
                                          <p:spTgt spid="2">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CB79C80-2367-2C43-8412-1AE8564AD026}"/>
              </a:ext>
            </a:extLst>
          </p:cNvPr>
          <p:cNvPicPr>
            <a:picLocks noChangeAspect="1"/>
          </p:cNvPicPr>
          <p:nvPr/>
        </p:nvPicPr>
        <p:blipFill>
          <a:blip r:embed="rId2"/>
          <a:stretch>
            <a:fillRect/>
          </a:stretch>
        </p:blipFill>
        <p:spPr>
          <a:xfrm>
            <a:off x="101795" y="87084"/>
            <a:ext cx="1681953" cy="1655763"/>
          </a:xfrm>
          <a:prstGeom prst="rect">
            <a:avLst/>
          </a:prstGeom>
        </p:spPr>
      </p:pic>
      <p:sp>
        <p:nvSpPr>
          <p:cNvPr id="10" name="ZoneTexte 9">
            <a:extLst>
              <a:ext uri="{FF2B5EF4-FFF2-40B4-BE49-F238E27FC236}">
                <a16:creationId xmlns:a16="http://schemas.microsoft.com/office/drawing/2014/main" id="{4CD9661F-348B-E249-BAAA-4929DD711462}"/>
              </a:ext>
            </a:extLst>
          </p:cNvPr>
          <p:cNvSpPr txBox="1"/>
          <p:nvPr/>
        </p:nvSpPr>
        <p:spPr>
          <a:xfrm>
            <a:off x="-66399" y="1145178"/>
            <a:ext cx="12191997" cy="1274067"/>
          </a:xfrm>
          <a:prstGeom prst="rect">
            <a:avLst/>
          </a:prstGeom>
          <a:noFill/>
        </p:spPr>
        <p:txBody>
          <a:bodyPr wrap="square" rtlCol="0">
            <a:spAutoFit/>
          </a:bodyPr>
          <a:lstStyle/>
          <a:p>
            <a:pPr algn="ctr">
              <a:lnSpc>
                <a:spcPct val="200000"/>
              </a:lnSpc>
            </a:pPr>
            <a:r>
              <a:rPr lang="fr-FR" sz="4400" b="1" u="sng" dirty="0">
                <a:solidFill>
                  <a:schemeClr val="accent1">
                    <a:lumMod val="75000"/>
                  </a:schemeClr>
                </a:solidFill>
                <a:latin typeface="Avenir Black" panose="02000503020000020003" pitchFamily="2" charset="0"/>
                <a:cs typeface="Arial" panose="020B0604020202020204" pitchFamily="34" charset="0"/>
              </a:rPr>
              <a:t>PRESENTATION DE L’OGEC</a:t>
            </a:r>
          </a:p>
        </p:txBody>
      </p:sp>
      <p:sp>
        <p:nvSpPr>
          <p:cNvPr id="13" name="Espace réservé du numéro de diapositive 12">
            <a:extLst>
              <a:ext uri="{FF2B5EF4-FFF2-40B4-BE49-F238E27FC236}">
                <a16:creationId xmlns:a16="http://schemas.microsoft.com/office/drawing/2014/main" id="{88CEF4AC-46CF-5942-8C24-B67646630612}"/>
              </a:ext>
            </a:extLst>
          </p:cNvPr>
          <p:cNvSpPr>
            <a:spLocks noGrp="1"/>
          </p:cNvSpPr>
          <p:nvPr>
            <p:ph type="sldNum" sz="quarter" idx="12"/>
          </p:nvPr>
        </p:nvSpPr>
        <p:spPr/>
        <p:txBody>
          <a:bodyPr/>
          <a:lstStyle/>
          <a:p>
            <a:fld id="{5B184235-8F33-6148-BBDD-A4ABFB8D85AB}" type="slidenum">
              <a:rPr lang="fr-FR" smtClean="0">
                <a:latin typeface="Arial" panose="020B0604020202020204" pitchFamily="34" charset="0"/>
                <a:cs typeface="Arial" panose="020B0604020202020204" pitchFamily="34" charset="0"/>
              </a:rPr>
              <a:t>27</a:t>
            </a:fld>
            <a:endParaRPr lang="fr-FR" dirty="0">
              <a:latin typeface="Arial" panose="020B0604020202020204" pitchFamily="34" charset="0"/>
              <a:cs typeface="Arial" panose="020B0604020202020204" pitchFamily="34" charset="0"/>
            </a:endParaRPr>
          </a:p>
        </p:txBody>
      </p:sp>
      <p:pic>
        <p:nvPicPr>
          <p:cNvPr id="3" name="Image 2" descr="Une image contenant texte&#10;&#10;Description générée automatiquement">
            <a:extLst>
              <a:ext uri="{FF2B5EF4-FFF2-40B4-BE49-F238E27FC236}">
                <a16:creationId xmlns:a16="http://schemas.microsoft.com/office/drawing/2014/main" id="{648950B6-2F06-9FC0-AADD-D689EFCC704A}"/>
              </a:ext>
            </a:extLst>
          </p:cNvPr>
          <p:cNvPicPr>
            <a:picLocks noChangeAspect="1"/>
          </p:cNvPicPr>
          <p:nvPr/>
        </p:nvPicPr>
        <p:blipFill>
          <a:blip r:embed="rId3"/>
          <a:stretch>
            <a:fillRect/>
          </a:stretch>
        </p:blipFill>
        <p:spPr>
          <a:xfrm>
            <a:off x="0" y="3025095"/>
            <a:ext cx="5725098" cy="3513817"/>
          </a:xfrm>
          <a:prstGeom prst="rect">
            <a:avLst/>
          </a:prstGeom>
        </p:spPr>
      </p:pic>
      <p:sp>
        <p:nvSpPr>
          <p:cNvPr id="5" name="ZoneTexte 4">
            <a:extLst>
              <a:ext uri="{FF2B5EF4-FFF2-40B4-BE49-F238E27FC236}">
                <a16:creationId xmlns:a16="http://schemas.microsoft.com/office/drawing/2014/main" id="{B7469F7F-AEE0-A593-DCBA-8C2EDBCC54AB}"/>
              </a:ext>
            </a:extLst>
          </p:cNvPr>
          <p:cNvSpPr txBox="1"/>
          <p:nvPr/>
        </p:nvSpPr>
        <p:spPr>
          <a:xfrm>
            <a:off x="5988050" y="3154680"/>
            <a:ext cx="6203950" cy="2523768"/>
          </a:xfrm>
          <a:prstGeom prst="rect">
            <a:avLst/>
          </a:prstGeom>
          <a:noFill/>
        </p:spPr>
        <p:txBody>
          <a:bodyPr wrap="square" rtlCol="0">
            <a:spAutoFit/>
          </a:bodyPr>
          <a:lstStyle/>
          <a:p>
            <a:pPr>
              <a:lnSpc>
                <a:spcPct val="200000"/>
              </a:lnSpc>
            </a:pPr>
            <a:r>
              <a:rPr lang="fr-FR" sz="2800" b="1" dirty="0">
                <a:latin typeface="Cursive standard" pitchFamily="2" charset="0"/>
              </a:rPr>
              <a:t>Pour toute question liée à la facturation : </a:t>
            </a:r>
            <a:r>
              <a:rPr lang="fr-FR" sz="2800" b="1" dirty="0">
                <a:solidFill>
                  <a:schemeClr val="accent1">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ogec@notredameduconfluent.fr</a:t>
            </a:r>
            <a:endParaRPr lang="fr-FR" sz="2800" b="1" dirty="0">
              <a:solidFill>
                <a:schemeClr val="accent1">
                  <a:lumMod val="75000"/>
                </a:schemeClr>
              </a:solidFill>
              <a:latin typeface="Arial" panose="020B0604020202020204" pitchFamily="34" charset="0"/>
              <a:cs typeface="Arial" panose="020B0604020202020204" pitchFamily="34" charset="0"/>
            </a:endParaRPr>
          </a:p>
          <a:p>
            <a:endParaRPr lang="fr-FR" sz="2800" b="1" dirty="0">
              <a:latin typeface="Cursive standard" pitchFamily="2" charset="0"/>
            </a:endParaRPr>
          </a:p>
          <a:p>
            <a:endParaRPr lang="fr-FR" dirty="0"/>
          </a:p>
        </p:txBody>
      </p:sp>
    </p:spTree>
    <p:extLst>
      <p:ext uri="{BB962C8B-B14F-4D97-AF65-F5344CB8AC3E}">
        <p14:creationId xmlns:p14="http://schemas.microsoft.com/office/powerpoint/2010/main" val="3431072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C001D6-B735-9DA9-6835-3CCD9C06963E}"/>
              </a:ext>
            </a:extLst>
          </p:cNvPr>
          <p:cNvSpPr>
            <a:spLocks noGrp="1"/>
          </p:cNvSpPr>
          <p:nvPr>
            <p:ph type="title"/>
          </p:nvPr>
        </p:nvSpPr>
        <p:spPr>
          <a:xfrm>
            <a:off x="336723" y="179614"/>
            <a:ext cx="11521172" cy="5715000"/>
          </a:xfrm>
        </p:spPr>
        <p:txBody>
          <a:bodyPr vert="horz" lIns="91440" tIns="45720" rIns="91440" bIns="45720" rtlCol="0" anchor="ctr">
            <a:noAutofit/>
          </a:bodyPr>
          <a:lstStyle/>
          <a:p>
            <a:r>
              <a:rPr lang="fr-FR" sz="2800" b="1" dirty="0">
                <a:latin typeface="Aptos"/>
                <a:ea typeface="Calibri Light"/>
                <a:cs typeface="Calibri Light"/>
              </a:rPr>
              <a:t> </a:t>
            </a:r>
            <a:r>
              <a:rPr lang="fr-FR" sz="2800" b="1" dirty="0"/>
              <a:t>✨ OGEC : rejoignez une mission essentielle au sein d'une équipe dynamique ! </a:t>
            </a:r>
            <a:br>
              <a:rPr lang="fr-FR" sz="1600" b="1" dirty="0">
                <a:ea typeface="Calibri Light"/>
                <a:cs typeface="Calibri Light"/>
              </a:rPr>
            </a:br>
            <a:endParaRPr lang="fr-FR" sz="1600" b="1" dirty="0"/>
          </a:p>
          <a:p>
            <a:r>
              <a:rPr lang="fr-FR" sz="1800" dirty="0">
                <a:ea typeface="+mj-lt"/>
                <a:cs typeface="+mj-lt"/>
              </a:rPr>
              <a:t>Vous aimez organiser, structurer et contribuer activement à la vie d’un établissement ? Ce rôle est fait pour vous !</a:t>
            </a:r>
            <a:br>
              <a:rPr lang="fr-FR" sz="1800" dirty="0">
                <a:ea typeface="+mj-lt"/>
                <a:cs typeface="+mj-lt"/>
              </a:rPr>
            </a:br>
            <a:endParaRPr lang="en-US" sz="1800" dirty="0">
              <a:ea typeface="Calibri Light"/>
              <a:cs typeface="Calibri Light"/>
            </a:endParaRPr>
          </a:p>
          <a:p>
            <a:r>
              <a:rPr lang="fr-FR" sz="1800" b="1" dirty="0"/>
              <a:t>🗂 Organisation des réunions :</a:t>
            </a:r>
            <a:endParaRPr lang="fr-FR" sz="1800" b="1" dirty="0">
              <a:ea typeface="Calibri Light"/>
              <a:cs typeface="Calibri Light"/>
            </a:endParaRPr>
          </a:p>
          <a:p>
            <a:pPr marL="285750" indent="-285750">
              <a:buFont typeface="Arial"/>
              <a:buChar char="•"/>
            </a:pPr>
            <a:r>
              <a:rPr lang="fr-FR" sz="1800" dirty="0">
                <a:ea typeface="+mj-lt"/>
                <a:cs typeface="+mj-lt"/>
              </a:rPr>
              <a:t>En lien avec les membres du bureau, vous préparerez l’ordre du jour pour des réunions efficaces et ciblées.</a:t>
            </a:r>
            <a:endParaRPr lang="fr-FR" sz="1800" dirty="0">
              <a:ea typeface="Calibri Light"/>
              <a:cs typeface="Calibri Light"/>
            </a:endParaRPr>
          </a:p>
          <a:p>
            <a:pPr marL="285750" indent="-285750">
              <a:buFont typeface="Arial"/>
              <a:buChar char="•"/>
            </a:pPr>
            <a:r>
              <a:rPr lang="fr-FR" sz="1800" dirty="0">
                <a:ea typeface="+mj-lt"/>
                <a:cs typeface="+mj-lt"/>
              </a:rPr>
              <a:t>Vous planifierez et convoquerez les membres pour les réunions du CA, du bureau et l’assemblée générale.</a:t>
            </a:r>
            <a:endParaRPr lang="fr-FR" sz="1800" dirty="0">
              <a:ea typeface="Calibri Light"/>
              <a:cs typeface="Calibri Light"/>
            </a:endParaRPr>
          </a:p>
          <a:p>
            <a:pPr marL="285750" indent="-285750">
              <a:buFont typeface="Arial"/>
              <a:buChar char="•"/>
            </a:pPr>
            <a:r>
              <a:rPr lang="fr-FR" sz="1800" dirty="0">
                <a:ea typeface="+mj-lt"/>
                <a:cs typeface="+mj-lt"/>
              </a:rPr>
              <a:t>Vous assurerez la rédaction des procès-verbaux, garantissant la traçabilité et la clarté des décisions prises.</a:t>
            </a:r>
            <a:br>
              <a:rPr lang="fr-FR" sz="1800" dirty="0">
                <a:ea typeface="+mj-lt"/>
                <a:cs typeface="+mj-lt"/>
              </a:rPr>
            </a:br>
            <a:endParaRPr lang="fr-FR" sz="1800" dirty="0">
              <a:ea typeface="Calibri Light"/>
              <a:cs typeface="Calibri Light"/>
            </a:endParaRPr>
          </a:p>
          <a:p>
            <a:r>
              <a:rPr lang="fr-FR" sz="1800" b="1" dirty="0"/>
              <a:t>📋 Suivi administratif :</a:t>
            </a:r>
            <a:endParaRPr lang="fr-FR" sz="1800" b="1" dirty="0">
              <a:ea typeface="Calibri Light"/>
              <a:cs typeface="Calibri Light"/>
            </a:endParaRPr>
          </a:p>
          <a:p>
            <a:pPr marL="285750" indent="-285750">
              <a:buFont typeface="Arial"/>
              <a:buChar char="•"/>
            </a:pPr>
            <a:r>
              <a:rPr lang="fr-FR" sz="1800" dirty="0">
                <a:ea typeface="+mj-lt"/>
                <a:cs typeface="+mj-lt"/>
              </a:rPr>
              <a:t>Vous contribuerez au lien entre l’association et la préfecture pour toutes les démarches officielles.</a:t>
            </a:r>
            <a:endParaRPr lang="fr-FR" sz="1800" dirty="0">
              <a:ea typeface="Calibri Light"/>
              <a:cs typeface="Calibri Light"/>
            </a:endParaRPr>
          </a:p>
          <a:p>
            <a:pPr marL="285750" indent="-285750">
              <a:buFont typeface="Arial"/>
              <a:buChar char="•"/>
            </a:pPr>
            <a:r>
              <a:rPr lang="fr-FR" sz="1800" dirty="0">
                <a:ea typeface="+mj-lt"/>
                <a:cs typeface="+mj-lt"/>
              </a:rPr>
              <a:t>Vous gérerez en lien avec les autres membres du bureau la boîte mail de l’OGEC, en répondant aux sollicitations des familles avec bienveillance.</a:t>
            </a:r>
            <a:br>
              <a:rPr lang="fr-FR" sz="1800" dirty="0">
                <a:ea typeface="+mj-lt"/>
                <a:cs typeface="+mj-lt"/>
              </a:rPr>
            </a:br>
            <a:endParaRPr lang="fr-FR" sz="1800" dirty="0">
              <a:ea typeface="Calibri Light"/>
              <a:cs typeface="Calibri Light"/>
            </a:endParaRPr>
          </a:p>
          <a:p>
            <a:r>
              <a:rPr lang="fr-FR" sz="1800" b="1" dirty="0"/>
              <a:t>🏫 Contribution aux projets de l’établissement :</a:t>
            </a:r>
            <a:endParaRPr lang="fr-FR" sz="1800" dirty="0">
              <a:ea typeface="Calibri Light"/>
              <a:cs typeface="Calibri Light"/>
            </a:endParaRPr>
          </a:p>
          <a:p>
            <a:pPr marL="285750" indent="-285750">
              <a:buFont typeface="Arial"/>
              <a:buChar char="•"/>
            </a:pPr>
            <a:r>
              <a:rPr lang="fr-FR" sz="1800" dirty="0">
                <a:ea typeface="+mj-lt"/>
                <a:cs typeface="+mj-lt"/>
              </a:rPr>
              <a:t>Vous participerez activement aux projets qui font vivre l’école, en apportant votre regard et votre énergie au bon fonctionnement de la structure.</a:t>
            </a:r>
            <a:endParaRPr lang="fr-FR" sz="1800" dirty="0"/>
          </a:p>
          <a:p>
            <a:endParaRPr lang="fr-FR" sz="2800" b="1" dirty="0">
              <a:latin typeface="Aptos"/>
              <a:ea typeface="Calibri Light"/>
              <a:cs typeface="Calibri Light"/>
            </a:endParaRPr>
          </a:p>
        </p:txBody>
      </p:sp>
      <p:sp>
        <p:nvSpPr>
          <p:cNvPr id="3" name="Espace réservé du contenu 2">
            <a:extLst>
              <a:ext uri="{FF2B5EF4-FFF2-40B4-BE49-F238E27FC236}">
                <a16:creationId xmlns:a16="http://schemas.microsoft.com/office/drawing/2014/main" id="{F94417C8-4754-511A-6E56-5200B8D2AEDC}"/>
              </a:ext>
            </a:extLst>
          </p:cNvPr>
          <p:cNvSpPr>
            <a:spLocks noGrp="1"/>
          </p:cNvSpPr>
          <p:nvPr>
            <p:ph idx="1"/>
          </p:nvPr>
        </p:nvSpPr>
        <p:spPr>
          <a:xfrm>
            <a:off x="5894962" y="1984443"/>
            <a:ext cx="5458838" cy="4192520"/>
          </a:xfrm>
        </p:spPr>
        <p:txBody>
          <a:bodyPr vert="horz" lIns="91440" tIns="45720" rIns="91440" bIns="45720" rtlCol="0">
            <a:normAutofit/>
          </a:bodyPr>
          <a:lstStyle/>
          <a:p>
            <a:endParaRPr lang="fr-FR">
              <a:latin typeface="Arial"/>
              <a:ea typeface="+mn-lt"/>
              <a:cs typeface="Arial"/>
            </a:endParaRPr>
          </a:p>
          <a:p>
            <a:pPr marL="0" indent="0">
              <a:buNone/>
            </a:pPr>
            <a:endParaRPr lang="fr-FR">
              <a:cs typeface="Calibri"/>
            </a:endParaRPr>
          </a:p>
        </p:txBody>
      </p:sp>
      <p:pic>
        <p:nvPicPr>
          <p:cNvPr id="4" name="Image 3" descr="Une image contenant étui, accessoire&#10;&#10;Description générée automatiquement">
            <a:extLst>
              <a:ext uri="{FF2B5EF4-FFF2-40B4-BE49-F238E27FC236}">
                <a16:creationId xmlns:a16="http://schemas.microsoft.com/office/drawing/2014/main" id="{ABFFE5BE-B9F0-E232-00A2-731F1EBE9395}"/>
              </a:ext>
            </a:extLst>
          </p:cNvPr>
          <p:cNvPicPr>
            <a:picLocks noChangeAspect="1"/>
          </p:cNvPicPr>
          <p:nvPr/>
        </p:nvPicPr>
        <p:blipFill>
          <a:blip r:embed="rId2"/>
          <a:stretch>
            <a:fillRect/>
          </a:stretch>
        </p:blipFill>
        <p:spPr>
          <a:xfrm>
            <a:off x="10129352" y="4962296"/>
            <a:ext cx="2077067" cy="1898711"/>
          </a:xfrm>
          <a:prstGeom prst="rect">
            <a:avLst/>
          </a:prstGeom>
        </p:spPr>
      </p:pic>
    </p:spTree>
    <p:extLst>
      <p:ext uri="{BB962C8B-B14F-4D97-AF65-F5344CB8AC3E}">
        <p14:creationId xmlns:p14="http://schemas.microsoft.com/office/powerpoint/2010/main" val="473703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A31DB-678B-2043-D08C-EC62DC456FB6}"/>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15667123-A860-44C9-47D3-E8F9E29CECAC}"/>
              </a:ext>
            </a:extLst>
          </p:cNvPr>
          <p:cNvPicPr>
            <a:picLocks noChangeAspect="1"/>
          </p:cNvPicPr>
          <p:nvPr/>
        </p:nvPicPr>
        <p:blipFill>
          <a:blip r:embed="rId2"/>
          <a:stretch>
            <a:fillRect/>
          </a:stretch>
        </p:blipFill>
        <p:spPr>
          <a:xfrm>
            <a:off x="101795" y="87084"/>
            <a:ext cx="1681953" cy="1655763"/>
          </a:xfrm>
          <a:prstGeom prst="rect">
            <a:avLst/>
          </a:prstGeom>
        </p:spPr>
      </p:pic>
      <p:sp>
        <p:nvSpPr>
          <p:cNvPr id="10" name="ZoneTexte 9">
            <a:extLst>
              <a:ext uri="{FF2B5EF4-FFF2-40B4-BE49-F238E27FC236}">
                <a16:creationId xmlns:a16="http://schemas.microsoft.com/office/drawing/2014/main" id="{61178473-4DE7-8D28-9D0F-9E12A23E6ABB}"/>
              </a:ext>
            </a:extLst>
          </p:cNvPr>
          <p:cNvSpPr txBox="1"/>
          <p:nvPr/>
        </p:nvSpPr>
        <p:spPr>
          <a:xfrm>
            <a:off x="2494560" y="-196145"/>
            <a:ext cx="6983601" cy="1938992"/>
          </a:xfrm>
          <a:prstGeom prst="rect">
            <a:avLst/>
          </a:prstGeom>
          <a:noFill/>
        </p:spPr>
        <p:txBody>
          <a:bodyPr wrap="square" rtlCol="0">
            <a:spAutoFit/>
          </a:bodyPr>
          <a:lstStyle/>
          <a:p>
            <a:pPr algn="ctr">
              <a:lnSpc>
                <a:spcPct val="200000"/>
              </a:lnSpc>
            </a:pPr>
            <a:r>
              <a:rPr lang="fr-FR" sz="3200" b="1" dirty="0">
                <a:solidFill>
                  <a:schemeClr val="accent1">
                    <a:lumMod val="75000"/>
                  </a:schemeClr>
                </a:solidFill>
                <a:latin typeface="Avenir Black" panose="02000503020000020003" pitchFamily="2" charset="0"/>
                <a:cs typeface="Arial" panose="020B0604020202020204" pitchFamily="34" charset="0"/>
              </a:rPr>
              <a:t>Nous « recrutons » un parent d’élève pour gérer la CANTINE.</a:t>
            </a:r>
          </a:p>
        </p:txBody>
      </p:sp>
      <p:sp>
        <p:nvSpPr>
          <p:cNvPr id="13" name="Espace réservé du numéro de diapositive 12">
            <a:extLst>
              <a:ext uri="{FF2B5EF4-FFF2-40B4-BE49-F238E27FC236}">
                <a16:creationId xmlns:a16="http://schemas.microsoft.com/office/drawing/2014/main" id="{45D98A9F-35E9-81DD-5AD2-B194C4CA96AC}"/>
              </a:ext>
            </a:extLst>
          </p:cNvPr>
          <p:cNvSpPr>
            <a:spLocks noGrp="1"/>
          </p:cNvSpPr>
          <p:nvPr>
            <p:ph type="sldNum" sz="quarter" idx="12"/>
          </p:nvPr>
        </p:nvSpPr>
        <p:spPr/>
        <p:txBody>
          <a:bodyPr/>
          <a:lstStyle/>
          <a:p>
            <a:fld id="{5B184235-8F33-6148-BBDD-A4ABFB8D85AB}" type="slidenum">
              <a:rPr lang="fr-FR" smtClean="0">
                <a:latin typeface="Arial" panose="020B0604020202020204" pitchFamily="34" charset="0"/>
                <a:cs typeface="Arial" panose="020B0604020202020204" pitchFamily="34" charset="0"/>
              </a:rPr>
              <a:t>29</a:t>
            </a:fld>
            <a:endParaRPr lang="fr-FR" dirty="0">
              <a:latin typeface="Arial" panose="020B0604020202020204" pitchFamily="34" charset="0"/>
              <a:cs typeface="Arial" panose="020B0604020202020204" pitchFamily="34" charset="0"/>
            </a:endParaRPr>
          </a:p>
        </p:txBody>
      </p:sp>
      <p:pic>
        <p:nvPicPr>
          <p:cNvPr id="3" name="Image 2" descr="Une image contenant texte&#10;&#10;Description générée automatiquement">
            <a:extLst>
              <a:ext uri="{FF2B5EF4-FFF2-40B4-BE49-F238E27FC236}">
                <a16:creationId xmlns:a16="http://schemas.microsoft.com/office/drawing/2014/main" id="{1AEFDE85-FF5D-A0BF-F4D2-9DA4D496572C}"/>
              </a:ext>
            </a:extLst>
          </p:cNvPr>
          <p:cNvPicPr>
            <a:picLocks noChangeAspect="1"/>
          </p:cNvPicPr>
          <p:nvPr/>
        </p:nvPicPr>
        <p:blipFill>
          <a:blip r:embed="rId3"/>
          <a:stretch>
            <a:fillRect/>
          </a:stretch>
        </p:blipFill>
        <p:spPr>
          <a:xfrm>
            <a:off x="0" y="3025095"/>
            <a:ext cx="5725098" cy="3513817"/>
          </a:xfrm>
          <a:prstGeom prst="rect">
            <a:avLst/>
          </a:prstGeom>
        </p:spPr>
      </p:pic>
      <p:sp>
        <p:nvSpPr>
          <p:cNvPr id="5" name="ZoneTexte 4">
            <a:extLst>
              <a:ext uri="{FF2B5EF4-FFF2-40B4-BE49-F238E27FC236}">
                <a16:creationId xmlns:a16="http://schemas.microsoft.com/office/drawing/2014/main" id="{3742703F-EC74-0809-D8DA-51AD53D5234E}"/>
              </a:ext>
            </a:extLst>
          </p:cNvPr>
          <p:cNvSpPr txBox="1"/>
          <p:nvPr/>
        </p:nvSpPr>
        <p:spPr>
          <a:xfrm>
            <a:off x="5986361" y="1935996"/>
            <a:ext cx="6466902" cy="4832092"/>
          </a:xfrm>
          <a:prstGeom prst="rect">
            <a:avLst/>
          </a:prstGeom>
          <a:noFill/>
        </p:spPr>
        <p:txBody>
          <a:bodyPr wrap="square" rtlCol="0">
            <a:spAutoFit/>
          </a:bodyPr>
          <a:lstStyle/>
          <a:p>
            <a:pPr marL="457200" indent="-457200">
              <a:buFontTx/>
              <a:buChar char="-"/>
            </a:pPr>
            <a:r>
              <a:rPr lang="fr-FR" sz="2800" b="1" dirty="0">
                <a:latin typeface="Cursive standard" pitchFamily="2" charset="0"/>
              </a:rPr>
              <a:t>Amélioration de la prestation cantine pour les enfants.</a:t>
            </a:r>
          </a:p>
          <a:p>
            <a:pPr marL="457200" indent="-457200">
              <a:buFontTx/>
              <a:buChar char="-"/>
            </a:pPr>
            <a:r>
              <a:rPr lang="fr-FR" sz="2800" b="1" dirty="0">
                <a:solidFill>
                  <a:schemeClr val="accent1">
                    <a:lumMod val="75000"/>
                  </a:schemeClr>
                </a:solidFill>
                <a:latin typeface="Cursive standard" pitchFamily="2" charset="0"/>
                <a:cs typeface="Arial" panose="020B0604020202020204" pitchFamily="34" charset="0"/>
              </a:rPr>
              <a:t>Traitement de la boîte mail et réponse aux parents.</a:t>
            </a:r>
          </a:p>
          <a:p>
            <a:pPr marL="457200" indent="-457200">
              <a:buFontTx/>
              <a:buChar char="-"/>
            </a:pPr>
            <a:r>
              <a:rPr lang="fr-FR" sz="2800" b="1" dirty="0">
                <a:latin typeface="Cursive standard" pitchFamily="2" charset="0"/>
              </a:rPr>
              <a:t>Echange avec le prestataire lors de la commission cantine (2/an).</a:t>
            </a:r>
          </a:p>
          <a:p>
            <a:pPr marL="457200" indent="-457200">
              <a:buFontTx/>
              <a:buChar char="-"/>
            </a:pPr>
            <a:r>
              <a:rPr lang="fr-FR" sz="2800" b="1" dirty="0">
                <a:solidFill>
                  <a:schemeClr val="accent1">
                    <a:lumMod val="75000"/>
                  </a:schemeClr>
                </a:solidFill>
                <a:latin typeface="Cursive standard" pitchFamily="2" charset="0"/>
                <a:cs typeface="Arial" panose="020B0604020202020204" pitchFamily="34" charset="0"/>
              </a:rPr>
              <a:t>Entretien mensuel avec le responsable cantine.</a:t>
            </a:r>
          </a:p>
          <a:p>
            <a:pPr marL="457200" indent="-457200">
              <a:buFontTx/>
              <a:buChar char="-"/>
            </a:pPr>
            <a:r>
              <a:rPr lang="fr-FR" sz="2800" b="1" dirty="0">
                <a:latin typeface="Cursive standard" pitchFamily="2" charset="0"/>
              </a:rPr>
              <a:t>Compte-rendu lors des </a:t>
            </a:r>
            <a:r>
              <a:rPr lang="fr-FR" sz="2800" b="1" dirty="0">
                <a:latin typeface="Arial" panose="020B0604020202020204" pitchFamily="34" charset="0"/>
                <a:cs typeface="Arial" panose="020B0604020202020204" pitchFamily="34" charset="0"/>
              </a:rPr>
              <a:t>CA</a:t>
            </a:r>
            <a:r>
              <a:rPr lang="fr-FR" sz="2800" b="1" dirty="0">
                <a:latin typeface="Cursive standard" pitchFamily="2" charset="0"/>
              </a:rPr>
              <a:t> (4/an).</a:t>
            </a:r>
          </a:p>
          <a:p>
            <a:pPr marL="457200" indent="-457200">
              <a:buFontTx/>
              <a:buChar char="-"/>
            </a:pPr>
            <a:r>
              <a:rPr lang="fr-FR" sz="2800" b="1" dirty="0">
                <a:solidFill>
                  <a:schemeClr val="accent1">
                    <a:lumMod val="75000"/>
                  </a:schemeClr>
                </a:solidFill>
                <a:latin typeface="Cursive standard" pitchFamily="2" charset="0"/>
                <a:cs typeface="Arial" panose="020B0604020202020204" pitchFamily="34" charset="0"/>
              </a:rPr>
              <a:t>Passage à la cantine pour un suivi (1/période).</a:t>
            </a:r>
            <a:endParaRPr lang="fr-FR" sz="2800" b="1" dirty="0">
              <a:latin typeface="Cursive standard" pitchFamily="2" charset="0"/>
            </a:endParaRPr>
          </a:p>
        </p:txBody>
      </p:sp>
    </p:spTree>
    <p:extLst>
      <p:ext uri="{BB962C8B-B14F-4D97-AF65-F5344CB8AC3E}">
        <p14:creationId xmlns:p14="http://schemas.microsoft.com/office/powerpoint/2010/main" val="3437575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44000" r="-44000"/>
          </a:stretch>
        </a:blipFill>
        <a:effectLst/>
      </p:bgPr>
    </p:bg>
    <p:spTree>
      <p:nvGrpSpPr>
        <p:cNvPr id="1" name="">
          <a:extLst>
            <a:ext uri="{FF2B5EF4-FFF2-40B4-BE49-F238E27FC236}">
              <a16:creationId xmlns:a16="http://schemas.microsoft.com/office/drawing/2014/main" id="{AF4387C3-7176-01C8-A01B-5DCEACA283AD}"/>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7DFAEC0E-2F39-8673-4649-E1C66578D29A}"/>
              </a:ext>
            </a:extLst>
          </p:cNvPr>
          <p:cNvPicPr>
            <a:picLocks noChangeAspect="1"/>
          </p:cNvPicPr>
          <p:nvPr/>
        </p:nvPicPr>
        <p:blipFill>
          <a:blip r:embed="rId3"/>
          <a:stretch>
            <a:fillRect/>
          </a:stretch>
        </p:blipFill>
        <p:spPr>
          <a:xfrm>
            <a:off x="101795" y="87084"/>
            <a:ext cx="1681953" cy="1655763"/>
          </a:xfrm>
          <a:prstGeom prst="rect">
            <a:avLst/>
          </a:prstGeom>
        </p:spPr>
      </p:pic>
      <p:sp>
        <p:nvSpPr>
          <p:cNvPr id="10" name="ZoneTexte 9">
            <a:extLst>
              <a:ext uri="{FF2B5EF4-FFF2-40B4-BE49-F238E27FC236}">
                <a16:creationId xmlns:a16="http://schemas.microsoft.com/office/drawing/2014/main" id="{C76DC696-8F63-0D62-D2F3-1D6512A19FEC}"/>
              </a:ext>
            </a:extLst>
          </p:cNvPr>
          <p:cNvSpPr txBox="1"/>
          <p:nvPr/>
        </p:nvSpPr>
        <p:spPr>
          <a:xfrm>
            <a:off x="-43539" y="-217716"/>
            <a:ext cx="12191997" cy="1274067"/>
          </a:xfrm>
          <a:prstGeom prst="rect">
            <a:avLst/>
          </a:prstGeom>
          <a:noFill/>
        </p:spPr>
        <p:txBody>
          <a:bodyPr wrap="square" rtlCol="0">
            <a:spAutoFit/>
          </a:bodyPr>
          <a:lstStyle/>
          <a:p>
            <a:pPr algn="ctr">
              <a:lnSpc>
                <a:spcPct val="200000"/>
              </a:lnSpc>
            </a:pPr>
            <a:r>
              <a:rPr lang="fr-FR" sz="4400" b="1" u="sng" dirty="0">
                <a:solidFill>
                  <a:schemeClr val="accent1">
                    <a:lumMod val="75000"/>
                  </a:schemeClr>
                </a:solidFill>
                <a:latin typeface="Avenir Black" panose="02000503020000020003" pitchFamily="2" charset="0"/>
                <a:cs typeface="Arial" panose="020B0604020202020204" pitchFamily="34" charset="0"/>
              </a:rPr>
              <a:t>PRESENTATION DE L’EQUIPE</a:t>
            </a:r>
          </a:p>
        </p:txBody>
      </p:sp>
      <p:sp>
        <p:nvSpPr>
          <p:cNvPr id="13" name="Espace réservé du numéro de diapositive 12">
            <a:extLst>
              <a:ext uri="{FF2B5EF4-FFF2-40B4-BE49-F238E27FC236}">
                <a16:creationId xmlns:a16="http://schemas.microsoft.com/office/drawing/2014/main" id="{54EF3C28-7BA6-4413-6721-A2A9AF339BFC}"/>
              </a:ext>
            </a:extLst>
          </p:cNvPr>
          <p:cNvSpPr>
            <a:spLocks noGrp="1"/>
          </p:cNvSpPr>
          <p:nvPr>
            <p:ph type="sldNum" sz="quarter" idx="12"/>
          </p:nvPr>
        </p:nvSpPr>
        <p:spPr/>
        <p:txBody>
          <a:bodyPr/>
          <a:lstStyle/>
          <a:p>
            <a:fld id="{5B184235-8F33-6148-BBDD-A4ABFB8D85AB}" type="slidenum">
              <a:rPr lang="fr-FR" smtClean="0">
                <a:latin typeface="Arial" panose="020B0604020202020204" pitchFamily="34" charset="0"/>
                <a:cs typeface="Arial" panose="020B0604020202020204" pitchFamily="34" charset="0"/>
              </a:rPr>
              <a:t>3</a:t>
            </a:fld>
            <a:endParaRPr lang="fr-FR" dirty="0">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7E25B1FA-BE65-4CF6-0458-045CC3E67877}"/>
              </a:ext>
            </a:extLst>
          </p:cNvPr>
          <p:cNvPicPr>
            <a:picLocks noChangeAspect="1"/>
          </p:cNvPicPr>
          <p:nvPr/>
        </p:nvPicPr>
        <p:blipFill>
          <a:blip r:embed="rId4"/>
          <a:srcRect t="17381"/>
          <a:stretch>
            <a:fillRect/>
          </a:stretch>
        </p:blipFill>
        <p:spPr>
          <a:xfrm>
            <a:off x="-43540" y="1191986"/>
            <a:ext cx="12191997" cy="5666014"/>
          </a:xfrm>
          <a:prstGeom prst="rect">
            <a:avLst/>
          </a:prstGeom>
        </p:spPr>
      </p:pic>
    </p:spTree>
    <p:extLst>
      <p:ext uri="{BB962C8B-B14F-4D97-AF65-F5344CB8AC3E}">
        <p14:creationId xmlns:p14="http://schemas.microsoft.com/office/powerpoint/2010/main" val="3372698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CB79C80-2367-2C43-8412-1AE8564AD026}"/>
              </a:ext>
            </a:extLst>
          </p:cNvPr>
          <p:cNvPicPr>
            <a:picLocks noChangeAspect="1"/>
          </p:cNvPicPr>
          <p:nvPr/>
        </p:nvPicPr>
        <p:blipFill>
          <a:blip r:embed="rId2"/>
          <a:stretch>
            <a:fillRect/>
          </a:stretch>
        </p:blipFill>
        <p:spPr>
          <a:xfrm>
            <a:off x="101795" y="87084"/>
            <a:ext cx="1681953" cy="1655763"/>
          </a:xfrm>
          <a:prstGeom prst="rect">
            <a:avLst/>
          </a:prstGeom>
        </p:spPr>
      </p:pic>
      <p:sp>
        <p:nvSpPr>
          <p:cNvPr id="10" name="ZoneTexte 9">
            <a:extLst>
              <a:ext uri="{FF2B5EF4-FFF2-40B4-BE49-F238E27FC236}">
                <a16:creationId xmlns:a16="http://schemas.microsoft.com/office/drawing/2014/main" id="{4CD9661F-348B-E249-BAAA-4929DD711462}"/>
              </a:ext>
            </a:extLst>
          </p:cNvPr>
          <p:cNvSpPr txBox="1"/>
          <p:nvPr/>
        </p:nvSpPr>
        <p:spPr>
          <a:xfrm>
            <a:off x="158887" y="1145178"/>
            <a:ext cx="5645564" cy="2631490"/>
          </a:xfrm>
          <a:prstGeom prst="rect">
            <a:avLst/>
          </a:prstGeom>
          <a:noFill/>
        </p:spPr>
        <p:txBody>
          <a:bodyPr wrap="square" rtlCol="0">
            <a:spAutoFit/>
          </a:bodyPr>
          <a:lstStyle/>
          <a:p>
            <a:pPr algn="ctr">
              <a:lnSpc>
                <a:spcPct val="200000"/>
              </a:lnSpc>
            </a:pPr>
            <a:r>
              <a:rPr lang="fr-FR" sz="4400" b="1" u="sng" dirty="0">
                <a:solidFill>
                  <a:schemeClr val="accent1">
                    <a:lumMod val="75000"/>
                  </a:schemeClr>
                </a:solidFill>
                <a:latin typeface="Avenir Black" panose="02000503020000020003" pitchFamily="2" charset="0"/>
                <a:cs typeface="Arial" panose="020B0604020202020204" pitchFamily="34" charset="0"/>
              </a:rPr>
              <a:t>PRESENTATION DE L’APEL</a:t>
            </a:r>
          </a:p>
        </p:txBody>
      </p:sp>
      <p:sp>
        <p:nvSpPr>
          <p:cNvPr id="13" name="Espace réservé du numéro de diapositive 12">
            <a:extLst>
              <a:ext uri="{FF2B5EF4-FFF2-40B4-BE49-F238E27FC236}">
                <a16:creationId xmlns:a16="http://schemas.microsoft.com/office/drawing/2014/main" id="{88CEF4AC-46CF-5942-8C24-B67646630612}"/>
              </a:ext>
            </a:extLst>
          </p:cNvPr>
          <p:cNvSpPr>
            <a:spLocks noGrp="1"/>
          </p:cNvSpPr>
          <p:nvPr>
            <p:ph type="sldNum" sz="quarter" idx="12"/>
          </p:nvPr>
        </p:nvSpPr>
        <p:spPr/>
        <p:txBody>
          <a:bodyPr/>
          <a:lstStyle/>
          <a:p>
            <a:fld id="{5B184235-8F33-6148-BBDD-A4ABFB8D85AB}" type="slidenum">
              <a:rPr lang="fr-FR" smtClean="0">
                <a:latin typeface="Arial" panose="020B0604020202020204" pitchFamily="34" charset="0"/>
                <a:cs typeface="Arial" panose="020B0604020202020204" pitchFamily="34" charset="0"/>
              </a:rPr>
              <a:t>30</a:t>
            </a:fld>
            <a:endParaRPr lang="fr-FR" dirty="0">
              <a:latin typeface="Arial" panose="020B0604020202020204" pitchFamily="34" charset="0"/>
              <a:cs typeface="Arial" panose="020B0604020202020204" pitchFamily="34" charset="0"/>
            </a:endParaRPr>
          </a:p>
        </p:txBody>
      </p:sp>
      <p:pic>
        <p:nvPicPr>
          <p:cNvPr id="3" name="Image 2">
            <a:extLst>
              <a:ext uri="{FF2B5EF4-FFF2-40B4-BE49-F238E27FC236}">
                <a16:creationId xmlns:a16="http://schemas.microsoft.com/office/drawing/2014/main" id="{648950B6-2F06-9FC0-AADD-D689EFCC704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27187" y="3254353"/>
            <a:ext cx="5150936" cy="3513817"/>
          </a:xfrm>
          <a:prstGeom prst="rect">
            <a:avLst/>
          </a:prstGeom>
        </p:spPr>
      </p:pic>
      <p:pic>
        <p:nvPicPr>
          <p:cNvPr id="5" name="Image 4">
            <a:extLst>
              <a:ext uri="{FF2B5EF4-FFF2-40B4-BE49-F238E27FC236}">
                <a16:creationId xmlns:a16="http://schemas.microsoft.com/office/drawing/2014/main" id="{DBE32643-3FD3-87F4-08E3-FF6BA666D919}"/>
              </a:ext>
            </a:extLst>
          </p:cNvPr>
          <p:cNvPicPr>
            <a:picLocks noChangeAspect="1"/>
          </p:cNvPicPr>
          <p:nvPr/>
        </p:nvPicPr>
        <p:blipFill>
          <a:blip r:embed="rId5"/>
          <a:stretch>
            <a:fillRect/>
          </a:stretch>
        </p:blipFill>
        <p:spPr>
          <a:xfrm>
            <a:off x="5988051" y="0"/>
            <a:ext cx="6203950" cy="6858000"/>
          </a:xfrm>
          <a:prstGeom prst="rect">
            <a:avLst/>
          </a:prstGeom>
        </p:spPr>
      </p:pic>
    </p:spTree>
    <p:extLst>
      <p:ext uri="{BB962C8B-B14F-4D97-AF65-F5344CB8AC3E}">
        <p14:creationId xmlns:p14="http://schemas.microsoft.com/office/powerpoint/2010/main" val="3915532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44000" r="-44000"/>
          </a:stretch>
        </a:blipFill>
        <a:effectLst/>
      </p:bgPr>
    </p:bg>
    <p:spTree>
      <p:nvGrpSpPr>
        <p:cNvPr id="1" name="">
          <a:extLst>
            <a:ext uri="{FF2B5EF4-FFF2-40B4-BE49-F238E27FC236}">
              <a16:creationId xmlns:a16="http://schemas.microsoft.com/office/drawing/2014/main" id="{004D3DAD-3925-E7F5-12FE-FB3C78A2B4C9}"/>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545F72F2-BFEC-2EB8-3A49-682A1F447BE3}"/>
              </a:ext>
            </a:extLst>
          </p:cNvPr>
          <p:cNvPicPr>
            <a:picLocks noChangeAspect="1"/>
          </p:cNvPicPr>
          <p:nvPr/>
        </p:nvPicPr>
        <p:blipFill>
          <a:blip r:embed="rId3"/>
          <a:stretch>
            <a:fillRect/>
          </a:stretch>
        </p:blipFill>
        <p:spPr>
          <a:xfrm>
            <a:off x="101795" y="87084"/>
            <a:ext cx="1681953" cy="1655763"/>
          </a:xfrm>
          <a:prstGeom prst="rect">
            <a:avLst/>
          </a:prstGeom>
        </p:spPr>
      </p:pic>
      <p:sp>
        <p:nvSpPr>
          <p:cNvPr id="10" name="ZoneTexte 9">
            <a:extLst>
              <a:ext uri="{FF2B5EF4-FFF2-40B4-BE49-F238E27FC236}">
                <a16:creationId xmlns:a16="http://schemas.microsoft.com/office/drawing/2014/main" id="{9648B502-D583-8FD5-27E3-EB97E3F9FC42}"/>
              </a:ext>
            </a:extLst>
          </p:cNvPr>
          <p:cNvSpPr txBox="1"/>
          <p:nvPr/>
        </p:nvSpPr>
        <p:spPr>
          <a:xfrm>
            <a:off x="-43539" y="-217716"/>
            <a:ext cx="12191997" cy="6971139"/>
          </a:xfrm>
          <a:prstGeom prst="rect">
            <a:avLst/>
          </a:prstGeom>
          <a:noFill/>
        </p:spPr>
        <p:txBody>
          <a:bodyPr wrap="square" rtlCol="0">
            <a:spAutoFit/>
          </a:bodyPr>
          <a:lstStyle/>
          <a:p>
            <a:pPr algn="ctr">
              <a:lnSpc>
                <a:spcPct val="200000"/>
              </a:lnSpc>
            </a:pPr>
            <a:r>
              <a:rPr lang="fr-FR" sz="4400" b="1" dirty="0">
                <a:solidFill>
                  <a:schemeClr val="accent1">
                    <a:lumMod val="75000"/>
                  </a:schemeClr>
                </a:solidFill>
                <a:latin typeface="Avenir Black" panose="02000503020000020003" pitchFamily="2" charset="0"/>
                <a:cs typeface="Arial" panose="020B0604020202020204" pitchFamily="34" charset="0"/>
              </a:rPr>
              <a:t>CANTINE</a:t>
            </a:r>
          </a:p>
          <a:p>
            <a:pPr algn="ctr">
              <a:lnSpc>
                <a:spcPct val="200000"/>
              </a:lnSpc>
            </a:pPr>
            <a:endParaRPr lang="fr-FR" sz="2000" b="1" u="sng" dirty="0">
              <a:solidFill>
                <a:schemeClr val="accent1">
                  <a:lumMod val="75000"/>
                </a:schemeClr>
              </a:solidFill>
              <a:latin typeface="Avenir Black" panose="02000503020000020003" pitchFamily="2" charset="0"/>
              <a:cs typeface="Arial" panose="020B0604020202020204" pitchFamily="34" charset="0"/>
            </a:endParaRPr>
          </a:p>
          <a:p>
            <a:pPr algn="ctr"/>
            <a:r>
              <a:rPr lang="fr-FR" sz="4400" b="1" dirty="0">
                <a:latin typeface="Cursive standard" pitchFamily="2" charset="0"/>
              </a:rPr>
              <a:t>Pour toute question relative à la cantine : </a:t>
            </a:r>
            <a:r>
              <a:rPr lang="fr-FR" sz="3600" b="1" dirty="0">
                <a:solidFill>
                  <a:schemeClr val="accent1">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cantine@notredameduconfluent.fr</a:t>
            </a:r>
            <a:endParaRPr lang="fr-FR" sz="3600" b="1" dirty="0">
              <a:solidFill>
                <a:schemeClr val="accent1">
                  <a:lumMod val="75000"/>
                </a:schemeClr>
              </a:solidFill>
              <a:latin typeface="Arial" panose="020B0604020202020204" pitchFamily="34" charset="0"/>
              <a:cs typeface="Arial" panose="020B0604020202020204" pitchFamily="34" charset="0"/>
            </a:endParaRPr>
          </a:p>
          <a:p>
            <a:pPr algn="ctr"/>
            <a:endParaRPr lang="fr-FR" sz="3600" b="1" u="sng" dirty="0">
              <a:solidFill>
                <a:schemeClr val="accent1">
                  <a:lumMod val="75000"/>
                </a:schemeClr>
              </a:solidFill>
              <a:latin typeface="Arial" panose="020B0604020202020204" pitchFamily="34" charset="0"/>
              <a:cs typeface="Arial" panose="020B0604020202020204" pitchFamily="34" charset="0"/>
            </a:endParaRPr>
          </a:p>
          <a:p>
            <a:pPr marL="571500" indent="-571500" algn="ctr">
              <a:lnSpc>
                <a:spcPct val="200000"/>
              </a:lnSpc>
              <a:buFont typeface="Arial" panose="020B0604020202020204" pitchFamily="34" charset="0"/>
              <a:buChar char="•"/>
            </a:pPr>
            <a:r>
              <a:rPr lang="fr-FR" sz="3600" b="1" i="1" dirty="0">
                <a:solidFill>
                  <a:schemeClr val="accent1">
                    <a:lumMod val="50000"/>
                  </a:schemeClr>
                </a:solidFill>
                <a:latin typeface="Avenir Heavy Oblique" panose="02000503020000020003" pitchFamily="2" charset="0"/>
                <a:cs typeface="Arial" panose="020B0604020202020204" pitchFamily="34" charset="0"/>
              </a:rPr>
              <a:t>Exercice incendie -&gt; Lundi 29 septembre 2025</a:t>
            </a:r>
          </a:p>
          <a:p>
            <a:pPr marL="571500" indent="-571500" algn="ctr">
              <a:lnSpc>
                <a:spcPct val="200000"/>
              </a:lnSpc>
              <a:buFont typeface="Arial" panose="020B0604020202020204" pitchFamily="34" charset="0"/>
              <a:buChar char="•"/>
            </a:pPr>
            <a:r>
              <a:rPr lang="fr-FR" sz="3400" b="1" i="1" dirty="0">
                <a:solidFill>
                  <a:schemeClr val="accent1">
                    <a:lumMod val="75000"/>
                  </a:schemeClr>
                </a:solidFill>
                <a:latin typeface="Avenir Heavy Oblique" panose="02000503020000020003" pitchFamily="2" charset="0"/>
                <a:cs typeface="Arial" panose="020B0604020202020204" pitchFamily="34" charset="0"/>
              </a:rPr>
              <a:t>Exercice attentat-intrusion -&gt; Lundi 22 septembre 2025</a:t>
            </a:r>
          </a:p>
          <a:p>
            <a:pPr marL="571500" indent="-571500" algn="ctr">
              <a:lnSpc>
                <a:spcPct val="200000"/>
              </a:lnSpc>
              <a:buFont typeface="Arial" panose="020B0604020202020204" pitchFamily="34" charset="0"/>
              <a:buChar char="•"/>
            </a:pPr>
            <a:r>
              <a:rPr lang="fr-FR" sz="3600" b="1" i="1" dirty="0">
                <a:solidFill>
                  <a:schemeClr val="accent1">
                    <a:lumMod val="50000"/>
                  </a:schemeClr>
                </a:solidFill>
                <a:latin typeface="Avenir Heavy Oblique" panose="02000503020000020003" pitchFamily="2" charset="0"/>
                <a:cs typeface="Arial" panose="020B0604020202020204" pitchFamily="34" charset="0"/>
              </a:rPr>
              <a:t>Exercice confinement -&gt; Lundi 17 novembre 2025</a:t>
            </a:r>
            <a:endParaRPr lang="fr-FR" sz="3600" b="1" u="sng" dirty="0">
              <a:solidFill>
                <a:schemeClr val="accent1">
                  <a:lumMod val="75000"/>
                </a:schemeClr>
              </a:solidFill>
              <a:latin typeface="Avenir Black" panose="02000503020000020003" pitchFamily="2" charset="0"/>
              <a:cs typeface="Arial" panose="020B0604020202020204" pitchFamily="34" charset="0"/>
            </a:endParaRPr>
          </a:p>
        </p:txBody>
      </p:sp>
      <p:sp>
        <p:nvSpPr>
          <p:cNvPr id="13" name="Espace réservé du numéro de diapositive 12">
            <a:extLst>
              <a:ext uri="{FF2B5EF4-FFF2-40B4-BE49-F238E27FC236}">
                <a16:creationId xmlns:a16="http://schemas.microsoft.com/office/drawing/2014/main" id="{4CA01049-A82E-BEDE-AB2E-C1057481B140}"/>
              </a:ext>
            </a:extLst>
          </p:cNvPr>
          <p:cNvSpPr>
            <a:spLocks noGrp="1"/>
          </p:cNvSpPr>
          <p:nvPr>
            <p:ph type="sldNum" sz="quarter" idx="12"/>
          </p:nvPr>
        </p:nvSpPr>
        <p:spPr/>
        <p:txBody>
          <a:bodyPr/>
          <a:lstStyle/>
          <a:p>
            <a:fld id="{5B184235-8F33-6148-BBDD-A4ABFB8D85AB}" type="slidenum">
              <a:rPr lang="fr-FR" smtClean="0">
                <a:latin typeface="Arial" panose="020B0604020202020204" pitchFamily="34" charset="0"/>
                <a:cs typeface="Arial" panose="020B0604020202020204" pitchFamily="34" charset="0"/>
              </a:rPr>
              <a:t>4</a:t>
            </a:fld>
            <a:endParaRPr lang="fr-FR" dirty="0">
              <a:latin typeface="Arial" panose="020B0604020202020204" pitchFamily="34" charset="0"/>
              <a:cs typeface="Arial" panose="020B0604020202020204" pitchFamily="34" charset="0"/>
            </a:endParaRPr>
          </a:p>
        </p:txBody>
      </p:sp>
      <p:sp>
        <p:nvSpPr>
          <p:cNvPr id="4" name="Sous-titre 2">
            <a:extLst>
              <a:ext uri="{FF2B5EF4-FFF2-40B4-BE49-F238E27FC236}">
                <a16:creationId xmlns:a16="http://schemas.microsoft.com/office/drawing/2014/main" id="{9BE460DA-4ED7-81D8-E188-16E58D51118E}"/>
              </a:ext>
            </a:extLst>
          </p:cNvPr>
          <p:cNvSpPr>
            <a:spLocks noGrp="1"/>
          </p:cNvSpPr>
          <p:nvPr>
            <p:ph type="subTitle" idx="1"/>
          </p:nvPr>
        </p:nvSpPr>
        <p:spPr>
          <a:xfrm>
            <a:off x="9607826" y="89581"/>
            <a:ext cx="2497087" cy="997097"/>
          </a:xfrm>
        </p:spPr>
        <p:txBody>
          <a:bodyPr>
            <a:normAutofit fontScale="85000" lnSpcReduction="10000"/>
          </a:bodyPr>
          <a:lstStyle/>
          <a:p>
            <a:pPr algn="l"/>
            <a:r>
              <a:rPr lang="fr-FR" sz="1200" dirty="0">
                <a:latin typeface="Comic Sans MS" panose="030F0902030302020204" pitchFamily="66" charset="0"/>
                <a:sym typeface="Wingdings" pitchFamily="2" charset="2"/>
              </a:rPr>
              <a:t></a:t>
            </a:r>
            <a:r>
              <a:rPr lang="fr-FR" sz="1200" dirty="0">
                <a:latin typeface="Comic Sans MS" panose="030F0902030302020204" pitchFamily="66" charset="0"/>
              </a:rPr>
              <a:t> 2, rue Clément Mulat</a:t>
            </a:r>
          </a:p>
          <a:p>
            <a:pPr algn="l"/>
            <a:r>
              <a:rPr lang="fr-FR" sz="1200" dirty="0">
                <a:latin typeface="Comic Sans MS" panose="030F0902030302020204" pitchFamily="66" charset="0"/>
              </a:rPr>
              <a:t>69350 LA MULATIERE</a:t>
            </a:r>
          </a:p>
          <a:p>
            <a:pPr algn="l"/>
            <a:r>
              <a:rPr lang="fr-FR" sz="1200" dirty="0">
                <a:latin typeface="Comic Sans MS" panose="030F0902030302020204" pitchFamily="66" charset="0"/>
                <a:sym typeface="Wingdings" pitchFamily="2" charset="2"/>
              </a:rPr>
              <a:t></a:t>
            </a:r>
            <a:r>
              <a:rPr lang="fr-FR" sz="1200" dirty="0">
                <a:latin typeface="Comic Sans MS" panose="030F0902030302020204" pitchFamily="66" charset="0"/>
              </a:rPr>
              <a:t> 04.78.51.72.52.</a:t>
            </a:r>
          </a:p>
          <a:p>
            <a:pPr algn="l"/>
            <a:r>
              <a:rPr lang="fr-FR" sz="1200" b="1" dirty="0">
                <a:latin typeface="Comic Sans MS" panose="030F0902030302020204" pitchFamily="66" charset="0"/>
                <a:sym typeface="Wingdings" pitchFamily="2" charset="2"/>
              </a:rPr>
              <a:t></a:t>
            </a:r>
            <a:r>
              <a:rPr lang="fr-FR" sz="1200" dirty="0">
                <a:latin typeface="Comic Sans MS" panose="030F0902030302020204" pitchFamily="66" charset="0"/>
              </a:rPr>
              <a:t> </a:t>
            </a:r>
            <a:r>
              <a:rPr lang="fr-FR" sz="1200" dirty="0" err="1">
                <a:latin typeface="Comic Sans MS" panose="030F0902030302020204" pitchFamily="66" charset="0"/>
              </a:rPr>
              <a:t>direction@notredameduconfuent.fr</a:t>
            </a:r>
            <a:endParaRPr lang="fr-FR" sz="1200" dirty="0">
              <a:latin typeface="Comic Sans MS" panose="030F0902030302020204" pitchFamily="66" charset="0"/>
            </a:endParaRPr>
          </a:p>
          <a:p>
            <a:endParaRPr lang="fr-FR" dirty="0"/>
          </a:p>
        </p:txBody>
      </p:sp>
    </p:spTree>
    <p:extLst>
      <p:ext uri="{BB962C8B-B14F-4D97-AF65-F5344CB8AC3E}">
        <p14:creationId xmlns:p14="http://schemas.microsoft.com/office/powerpoint/2010/main" val="3463531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44000" r="-44000"/>
          </a:stretch>
        </a:blipFill>
        <a:effectLst/>
      </p:bgPr>
    </p:bg>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D8F75A5C-EE83-A64F-A700-8C6C423A06F1}"/>
              </a:ext>
            </a:extLst>
          </p:cNvPr>
          <p:cNvSpPr>
            <a:spLocks noGrp="1"/>
          </p:cNvSpPr>
          <p:nvPr>
            <p:ph type="subTitle" idx="1"/>
          </p:nvPr>
        </p:nvSpPr>
        <p:spPr>
          <a:xfrm>
            <a:off x="9607826" y="89581"/>
            <a:ext cx="2497087" cy="997097"/>
          </a:xfrm>
        </p:spPr>
        <p:txBody>
          <a:bodyPr>
            <a:normAutofit fontScale="85000" lnSpcReduction="10000"/>
          </a:bodyPr>
          <a:lstStyle/>
          <a:p>
            <a:pPr algn="l"/>
            <a:r>
              <a:rPr lang="fr-FR" sz="1200" dirty="0">
                <a:latin typeface="Comic Sans MS" panose="030F0902030302020204" pitchFamily="66" charset="0"/>
                <a:sym typeface="Wingdings" pitchFamily="2" charset="2"/>
              </a:rPr>
              <a:t></a:t>
            </a:r>
            <a:r>
              <a:rPr lang="fr-FR" sz="1200" dirty="0">
                <a:latin typeface="Comic Sans MS" panose="030F0902030302020204" pitchFamily="66" charset="0"/>
              </a:rPr>
              <a:t> 2, rue Clément Mulat</a:t>
            </a:r>
          </a:p>
          <a:p>
            <a:pPr algn="l"/>
            <a:r>
              <a:rPr lang="fr-FR" sz="1200" dirty="0">
                <a:latin typeface="Comic Sans MS" panose="030F0902030302020204" pitchFamily="66" charset="0"/>
              </a:rPr>
              <a:t>69350 LA MULATIERE</a:t>
            </a:r>
          </a:p>
          <a:p>
            <a:pPr algn="l"/>
            <a:r>
              <a:rPr lang="fr-FR" sz="1200" dirty="0">
                <a:latin typeface="Comic Sans MS" panose="030F0902030302020204" pitchFamily="66" charset="0"/>
                <a:sym typeface="Wingdings" pitchFamily="2" charset="2"/>
              </a:rPr>
              <a:t></a:t>
            </a:r>
            <a:r>
              <a:rPr lang="fr-FR" sz="1200" dirty="0">
                <a:latin typeface="Comic Sans MS" panose="030F0902030302020204" pitchFamily="66" charset="0"/>
              </a:rPr>
              <a:t> 04.78.51.72.52.</a:t>
            </a:r>
          </a:p>
          <a:p>
            <a:pPr algn="l"/>
            <a:r>
              <a:rPr lang="fr-FR" sz="1200" b="1" dirty="0">
                <a:latin typeface="Comic Sans MS" panose="030F0902030302020204" pitchFamily="66" charset="0"/>
                <a:sym typeface="Wingdings" pitchFamily="2" charset="2"/>
              </a:rPr>
              <a:t></a:t>
            </a:r>
            <a:r>
              <a:rPr lang="fr-FR" sz="1200" dirty="0">
                <a:latin typeface="Comic Sans MS" panose="030F0902030302020204" pitchFamily="66" charset="0"/>
              </a:rPr>
              <a:t> </a:t>
            </a:r>
            <a:r>
              <a:rPr lang="fr-FR" sz="1200" dirty="0" err="1">
                <a:latin typeface="Comic Sans MS" panose="030F0902030302020204" pitchFamily="66" charset="0"/>
              </a:rPr>
              <a:t>direction@notredameduconfuent.fr</a:t>
            </a:r>
            <a:endParaRPr lang="fr-FR" sz="1200" dirty="0">
              <a:latin typeface="Comic Sans MS" panose="030F0902030302020204" pitchFamily="66" charset="0"/>
            </a:endParaRPr>
          </a:p>
          <a:p>
            <a:endParaRPr lang="fr-FR" dirty="0"/>
          </a:p>
        </p:txBody>
      </p:sp>
      <p:pic>
        <p:nvPicPr>
          <p:cNvPr id="6" name="Image 5">
            <a:extLst>
              <a:ext uri="{FF2B5EF4-FFF2-40B4-BE49-F238E27FC236}">
                <a16:creationId xmlns:a16="http://schemas.microsoft.com/office/drawing/2014/main" id="{9CB79C80-2367-2C43-8412-1AE8564AD026}"/>
              </a:ext>
            </a:extLst>
          </p:cNvPr>
          <p:cNvPicPr>
            <a:picLocks noChangeAspect="1"/>
          </p:cNvPicPr>
          <p:nvPr/>
        </p:nvPicPr>
        <p:blipFill>
          <a:blip r:embed="rId3"/>
          <a:stretch>
            <a:fillRect/>
          </a:stretch>
        </p:blipFill>
        <p:spPr>
          <a:xfrm>
            <a:off x="101795" y="87084"/>
            <a:ext cx="1681953" cy="1655763"/>
          </a:xfrm>
          <a:prstGeom prst="rect">
            <a:avLst/>
          </a:prstGeom>
        </p:spPr>
      </p:pic>
      <p:sp>
        <p:nvSpPr>
          <p:cNvPr id="10" name="ZoneTexte 9">
            <a:extLst>
              <a:ext uri="{FF2B5EF4-FFF2-40B4-BE49-F238E27FC236}">
                <a16:creationId xmlns:a16="http://schemas.microsoft.com/office/drawing/2014/main" id="{4CD9661F-348B-E249-BAAA-4929DD711462}"/>
              </a:ext>
            </a:extLst>
          </p:cNvPr>
          <p:cNvSpPr txBox="1"/>
          <p:nvPr/>
        </p:nvSpPr>
        <p:spPr>
          <a:xfrm>
            <a:off x="14514" y="2002975"/>
            <a:ext cx="12191997" cy="2631490"/>
          </a:xfrm>
          <a:prstGeom prst="rect">
            <a:avLst/>
          </a:prstGeom>
          <a:noFill/>
        </p:spPr>
        <p:txBody>
          <a:bodyPr wrap="square" rtlCol="0">
            <a:spAutoFit/>
          </a:bodyPr>
          <a:lstStyle/>
          <a:p>
            <a:pPr algn="ctr">
              <a:lnSpc>
                <a:spcPct val="200000"/>
              </a:lnSpc>
            </a:pPr>
            <a:r>
              <a:rPr lang="fr-FR" sz="4400" b="1" u="sng" dirty="0">
                <a:solidFill>
                  <a:schemeClr val="accent1">
                    <a:lumMod val="75000"/>
                  </a:schemeClr>
                </a:solidFill>
                <a:latin typeface="Avenir Black" panose="02000503020000020003" pitchFamily="2" charset="0"/>
                <a:cs typeface="Arial" panose="020B0604020202020204" pitchFamily="34" charset="0"/>
              </a:rPr>
              <a:t>PRESENTATION GENERALE</a:t>
            </a:r>
            <a:endParaRPr lang="fr-FR" sz="4400" b="1" dirty="0">
              <a:latin typeface="Arial" panose="020B0604020202020204" pitchFamily="34" charset="0"/>
              <a:cs typeface="Arial" panose="020B0604020202020204" pitchFamily="34" charset="0"/>
            </a:endParaRPr>
          </a:p>
          <a:p>
            <a:pPr algn="ctr">
              <a:lnSpc>
                <a:spcPct val="200000"/>
              </a:lnSpc>
            </a:pPr>
            <a:r>
              <a:rPr lang="fr-FR" sz="4400" b="1" dirty="0">
                <a:latin typeface="Cursive standard" pitchFamily="2" charset="0"/>
                <a:cs typeface="Arial" panose="020B0604020202020204" pitchFamily="34" charset="0"/>
              </a:rPr>
              <a:t>8 points clés</a:t>
            </a:r>
          </a:p>
        </p:txBody>
      </p:sp>
      <p:sp>
        <p:nvSpPr>
          <p:cNvPr id="13" name="Espace réservé du numéro de diapositive 12">
            <a:extLst>
              <a:ext uri="{FF2B5EF4-FFF2-40B4-BE49-F238E27FC236}">
                <a16:creationId xmlns:a16="http://schemas.microsoft.com/office/drawing/2014/main" id="{88CEF4AC-46CF-5942-8C24-B67646630612}"/>
              </a:ext>
            </a:extLst>
          </p:cNvPr>
          <p:cNvSpPr>
            <a:spLocks noGrp="1"/>
          </p:cNvSpPr>
          <p:nvPr>
            <p:ph type="sldNum" sz="quarter" idx="12"/>
          </p:nvPr>
        </p:nvSpPr>
        <p:spPr/>
        <p:txBody>
          <a:bodyPr/>
          <a:lstStyle/>
          <a:p>
            <a:fld id="{5B184235-8F33-6148-BBDD-A4ABFB8D85AB}" type="slidenum">
              <a:rPr lang="fr-FR" smtClean="0">
                <a:latin typeface="Arial" panose="020B0604020202020204" pitchFamily="34" charset="0"/>
                <a:cs typeface="Arial" panose="020B0604020202020204" pitchFamily="34" charset="0"/>
              </a:rPr>
              <a:t>5</a:t>
            </a:fld>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590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endCondLst>
                                    <p:cond evt="onNext" delay="0">
                                      <p:tgtEl>
                                        <p:sldTgt/>
                                      </p:tgtEl>
                                    </p:cond>
                                  </p:endCondLst>
                                  <p:childTnLst>
                                    <p:anim calcmode="discrete" valueType="str">
                                      <p:cBhvr>
                                        <p:cTn id="6" dur="1000" fill="hold"/>
                                        <p:tgtEl>
                                          <p:spTgt spid="10">
                                            <p:txEl>
                                              <p:pRg st="1" end="1"/>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44000" r="-44000"/>
          </a:stretch>
        </a:blip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CB79C80-2367-2C43-8412-1AE8564AD026}"/>
              </a:ext>
            </a:extLst>
          </p:cNvPr>
          <p:cNvPicPr>
            <a:picLocks noChangeAspect="1"/>
          </p:cNvPicPr>
          <p:nvPr/>
        </p:nvPicPr>
        <p:blipFill>
          <a:blip r:embed="rId3"/>
          <a:stretch>
            <a:fillRect/>
          </a:stretch>
        </p:blipFill>
        <p:spPr>
          <a:xfrm>
            <a:off x="101795" y="87084"/>
            <a:ext cx="1681953" cy="1655763"/>
          </a:xfrm>
          <a:prstGeom prst="rect">
            <a:avLst/>
          </a:prstGeom>
        </p:spPr>
      </p:pic>
      <p:sp>
        <p:nvSpPr>
          <p:cNvPr id="10" name="ZoneTexte 9">
            <a:extLst>
              <a:ext uri="{FF2B5EF4-FFF2-40B4-BE49-F238E27FC236}">
                <a16:creationId xmlns:a16="http://schemas.microsoft.com/office/drawing/2014/main" id="{4CD9661F-348B-E249-BAAA-4929DD711462}"/>
              </a:ext>
            </a:extLst>
          </p:cNvPr>
          <p:cNvSpPr txBox="1"/>
          <p:nvPr/>
        </p:nvSpPr>
        <p:spPr>
          <a:xfrm>
            <a:off x="-29028" y="9"/>
            <a:ext cx="12191997" cy="4598054"/>
          </a:xfrm>
          <a:prstGeom prst="rect">
            <a:avLst/>
          </a:prstGeom>
          <a:noFill/>
        </p:spPr>
        <p:txBody>
          <a:bodyPr wrap="square" rtlCol="0">
            <a:spAutoFit/>
          </a:bodyPr>
          <a:lstStyle/>
          <a:p>
            <a:pPr algn="ctr">
              <a:lnSpc>
                <a:spcPct val="200000"/>
              </a:lnSpc>
            </a:pPr>
            <a:r>
              <a:rPr lang="fr-FR" sz="4400" b="1" u="sng" dirty="0">
                <a:latin typeface="Cursive standard" pitchFamily="2" charset="0"/>
                <a:cs typeface="Arial" panose="020B0604020202020204" pitchFamily="34" charset="0"/>
              </a:rPr>
              <a:t>Point 1</a:t>
            </a:r>
          </a:p>
          <a:p>
            <a:pPr algn="ctr">
              <a:lnSpc>
                <a:spcPct val="200000"/>
              </a:lnSpc>
            </a:pPr>
            <a:endParaRPr lang="fr-FR" sz="2000" b="1" dirty="0">
              <a:latin typeface="Cursive standard" pitchFamily="2" charset="0"/>
              <a:cs typeface="Arial" panose="020B0604020202020204" pitchFamily="34" charset="0"/>
            </a:endParaRPr>
          </a:p>
          <a:p>
            <a:pPr algn="ctr">
              <a:lnSpc>
                <a:spcPct val="200000"/>
              </a:lnSpc>
            </a:pPr>
            <a:r>
              <a:rPr lang="fr-FR" sz="4400" b="1" dirty="0">
                <a:solidFill>
                  <a:schemeClr val="accent1">
                    <a:lumMod val="75000"/>
                  </a:schemeClr>
                </a:solidFill>
                <a:latin typeface="Avenir Heavy" panose="02000503020000020003" pitchFamily="2" charset="0"/>
                <a:cs typeface="Arial" panose="020B0604020202020204" pitchFamily="34" charset="0"/>
              </a:rPr>
              <a:t>HORAIRES DES COURS</a:t>
            </a:r>
          </a:p>
          <a:p>
            <a:pPr algn="ctr">
              <a:lnSpc>
                <a:spcPct val="200000"/>
              </a:lnSpc>
            </a:pPr>
            <a:r>
              <a:rPr lang="fr-FR" sz="4400" b="1" dirty="0">
                <a:solidFill>
                  <a:schemeClr val="accent1">
                    <a:lumMod val="50000"/>
                  </a:schemeClr>
                </a:solidFill>
                <a:latin typeface="Avenir Heavy" panose="02000503020000020003" pitchFamily="2" charset="0"/>
                <a:cs typeface="Arial" panose="020B0604020202020204" pitchFamily="34" charset="0"/>
              </a:rPr>
              <a:t>8h15 – 11h30 / 13h30 – 16h30</a:t>
            </a:r>
          </a:p>
        </p:txBody>
      </p:sp>
      <p:sp>
        <p:nvSpPr>
          <p:cNvPr id="13" name="Espace réservé du numéro de diapositive 12">
            <a:extLst>
              <a:ext uri="{FF2B5EF4-FFF2-40B4-BE49-F238E27FC236}">
                <a16:creationId xmlns:a16="http://schemas.microsoft.com/office/drawing/2014/main" id="{88CEF4AC-46CF-5942-8C24-B67646630612}"/>
              </a:ext>
            </a:extLst>
          </p:cNvPr>
          <p:cNvSpPr>
            <a:spLocks noGrp="1"/>
          </p:cNvSpPr>
          <p:nvPr>
            <p:ph type="sldNum" sz="quarter" idx="12"/>
          </p:nvPr>
        </p:nvSpPr>
        <p:spPr/>
        <p:txBody>
          <a:bodyPr/>
          <a:lstStyle/>
          <a:p>
            <a:fld id="{5B184235-8F33-6148-BBDD-A4ABFB8D85AB}" type="slidenum">
              <a:rPr lang="fr-FR" smtClean="0">
                <a:latin typeface="Arial" panose="020B0604020202020204" pitchFamily="34" charset="0"/>
                <a:cs typeface="Arial" panose="020B0604020202020204" pitchFamily="34" charset="0"/>
              </a:rPr>
              <a:t>6</a:t>
            </a:fld>
            <a:endParaRPr lang="fr-FR" dirty="0">
              <a:latin typeface="Arial" panose="020B0604020202020204" pitchFamily="34" charset="0"/>
              <a:cs typeface="Arial" panose="020B0604020202020204" pitchFamily="34" charset="0"/>
            </a:endParaRPr>
          </a:p>
        </p:txBody>
      </p:sp>
      <p:sp>
        <p:nvSpPr>
          <p:cNvPr id="2" name="Sous-titre 2">
            <a:extLst>
              <a:ext uri="{FF2B5EF4-FFF2-40B4-BE49-F238E27FC236}">
                <a16:creationId xmlns:a16="http://schemas.microsoft.com/office/drawing/2014/main" id="{4857F319-FBCA-D47B-08AE-C07EA0EA145A}"/>
              </a:ext>
            </a:extLst>
          </p:cNvPr>
          <p:cNvSpPr>
            <a:spLocks noGrp="1"/>
          </p:cNvSpPr>
          <p:nvPr>
            <p:ph type="subTitle" idx="1"/>
          </p:nvPr>
        </p:nvSpPr>
        <p:spPr>
          <a:xfrm>
            <a:off x="9607826" y="89581"/>
            <a:ext cx="2497087" cy="997097"/>
          </a:xfrm>
        </p:spPr>
        <p:txBody>
          <a:bodyPr>
            <a:normAutofit fontScale="85000" lnSpcReduction="10000"/>
          </a:bodyPr>
          <a:lstStyle/>
          <a:p>
            <a:pPr algn="l"/>
            <a:r>
              <a:rPr lang="fr-FR" sz="1200" dirty="0">
                <a:latin typeface="Comic Sans MS" panose="030F0902030302020204" pitchFamily="66" charset="0"/>
                <a:sym typeface="Wingdings" pitchFamily="2" charset="2"/>
              </a:rPr>
              <a:t></a:t>
            </a:r>
            <a:r>
              <a:rPr lang="fr-FR" sz="1200" dirty="0">
                <a:latin typeface="Comic Sans MS" panose="030F0902030302020204" pitchFamily="66" charset="0"/>
              </a:rPr>
              <a:t> 2, rue Clément Mulat</a:t>
            </a:r>
          </a:p>
          <a:p>
            <a:pPr algn="l"/>
            <a:r>
              <a:rPr lang="fr-FR" sz="1200" dirty="0">
                <a:latin typeface="Comic Sans MS" panose="030F0902030302020204" pitchFamily="66" charset="0"/>
              </a:rPr>
              <a:t>69350 LA MULATIERE</a:t>
            </a:r>
          </a:p>
          <a:p>
            <a:pPr algn="l"/>
            <a:r>
              <a:rPr lang="fr-FR" sz="1200" dirty="0">
                <a:latin typeface="Comic Sans MS" panose="030F0902030302020204" pitchFamily="66" charset="0"/>
                <a:sym typeface="Wingdings" pitchFamily="2" charset="2"/>
              </a:rPr>
              <a:t></a:t>
            </a:r>
            <a:r>
              <a:rPr lang="fr-FR" sz="1200" dirty="0">
                <a:latin typeface="Comic Sans MS" panose="030F0902030302020204" pitchFamily="66" charset="0"/>
              </a:rPr>
              <a:t> 04.78.51.72.52.</a:t>
            </a:r>
          </a:p>
          <a:p>
            <a:pPr algn="l"/>
            <a:r>
              <a:rPr lang="fr-FR" sz="1200" b="1" dirty="0">
                <a:latin typeface="Comic Sans MS" panose="030F0902030302020204" pitchFamily="66" charset="0"/>
                <a:sym typeface="Wingdings" pitchFamily="2" charset="2"/>
              </a:rPr>
              <a:t></a:t>
            </a:r>
            <a:r>
              <a:rPr lang="fr-FR" sz="1200" dirty="0">
                <a:latin typeface="Comic Sans MS" panose="030F0902030302020204" pitchFamily="66" charset="0"/>
              </a:rPr>
              <a:t> </a:t>
            </a:r>
            <a:r>
              <a:rPr lang="fr-FR" sz="1200" dirty="0" err="1">
                <a:latin typeface="Comic Sans MS" panose="030F0902030302020204" pitchFamily="66" charset="0"/>
              </a:rPr>
              <a:t>direction@notredameduconfuent.fr</a:t>
            </a:r>
            <a:endParaRPr lang="fr-FR" sz="1200" dirty="0">
              <a:latin typeface="Comic Sans MS" panose="030F0902030302020204" pitchFamily="66" charset="0"/>
            </a:endParaRPr>
          </a:p>
          <a:p>
            <a:endParaRPr lang="fr-FR" dirty="0"/>
          </a:p>
        </p:txBody>
      </p:sp>
    </p:spTree>
    <p:extLst>
      <p:ext uri="{BB962C8B-B14F-4D97-AF65-F5344CB8AC3E}">
        <p14:creationId xmlns:p14="http://schemas.microsoft.com/office/powerpoint/2010/main" val="3434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wipe(down)">
                                      <p:cBhvr>
                                        <p:cTn id="7" dur="580">
                                          <p:stCondLst>
                                            <p:cond delay="0"/>
                                          </p:stCondLst>
                                        </p:cTn>
                                        <p:tgtEl>
                                          <p:spTgt spid="10">
                                            <p:txEl>
                                              <p:pRg st="2" end="2"/>
                                            </p:txEl>
                                          </p:spTgt>
                                        </p:tgtEl>
                                      </p:cBhvr>
                                    </p:animEffect>
                                    <p:anim calcmode="lin" valueType="num">
                                      <p:cBhvr>
                                        <p:cTn id="8" dur="1822" tmFilter="0,0; 0.14,0.36; 0.43,0.73; 0.71,0.91; 1.0,1.0">
                                          <p:stCondLst>
                                            <p:cond delay="0"/>
                                          </p:stCondLst>
                                        </p:cTn>
                                        <p:tgtEl>
                                          <p:spTgt spid="10">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xEl>
                                              <p:pRg st="2" end="2"/>
                                            </p:txEl>
                                          </p:spTgt>
                                        </p:tgtEl>
                                      </p:cBhvr>
                                      <p:to x="100000" y="60000"/>
                                    </p:animScale>
                                    <p:animScale>
                                      <p:cBhvr>
                                        <p:cTn id="14" dur="166" decel="50000">
                                          <p:stCondLst>
                                            <p:cond delay="676"/>
                                          </p:stCondLst>
                                        </p:cTn>
                                        <p:tgtEl>
                                          <p:spTgt spid="10">
                                            <p:txEl>
                                              <p:pRg st="2" end="2"/>
                                            </p:txEl>
                                          </p:spTgt>
                                        </p:tgtEl>
                                      </p:cBhvr>
                                      <p:to x="100000" y="100000"/>
                                    </p:animScale>
                                    <p:animScale>
                                      <p:cBhvr>
                                        <p:cTn id="15" dur="26">
                                          <p:stCondLst>
                                            <p:cond delay="1312"/>
                                          </p:stCondLst>
                                        </p:cTn>
                                        <p:tgtEl>
                                          <p:spTgt spid="10">
                                            <p:txEl>
                                              <p:pRg st="2" end="2"/>
                                            </p:txEl>
                                          </p:spTgt>
                                        </p:tgtEl>
                                      </p:cBhvr>
                                      <p:to x="100000" y="80000"/>
                                    </p:animScale>
                                    <p:animScale>
                                      <p:cBhvr>
                                        <p:cTn id="16" dur="166" decel="50000">
                                          <p:stCondLst>
                                            <p:cond delay="1338"/>
                                          </p:stCondLst>
                                        </p:cTn>
                                        <p:tgtEl>
                                          <p:spTgt spid="10">
                                            <p:txEl>
                                              <p:pRg st="2" end="2"/>
                                            </p:txEl>
                                          </p:spTgt>
                                        </p:tgtEl>
                                      </p:cBhvr>
                                      <p:to x="100000" y="100000"/>
                                    </p:animScale>
                                    <p:animScale>
                                      <p:cBhvr>
                                        <p:cTn id="17" dur="26">
                                          <p:stCondLst>
                                            <p:cond delay="1642"/>
                                          </p:stCondLst>
                                        </p:cTn>
                                        <p:tgtEl>
                                          <p:spTgt spid="10">
                                            <p:txEl>
                                              <p:pRg st="2" end="2"/>
                                            </p:txEl>
                                          </p:spTgt>
                                        </p:tgtEl>
                                      </p:cBhvr>
                                      <p:to x="100000" y="90000"/>
                                    </p:animScale>
                                    <p:animScale>
                                      <p:cBhvr>
                                        <p:cTn id="18" dur="166" decel="50000">
                                          <p:stCondLst>
                                            <p:cond delay="1668"/>
                                          </p:stCondLst>
                                        </p:cTn>
                                        <p:tgtEl>
                                          <p:spTgt spid="10">
                                            <p:txEl>
                                              <p:pRg st="2" end="2"/>
                                            </p:txEl>
                                          </p:spTgt>
                                        </p:tgtEl>
                                      </p:cBhvr>
                                      <p:to x="100000" y="100000"/>
                                    </p:animScale>
                                    <p:animScale>
                                      <p:cBhvr>
                                        <p:cTn id="19" dur="26">
                                          <p:stCondLst>
                                            <p:cond delay="1808"/>
                                          </p:stCondLst>
                                        </p:cTn>
                                        <p:tgtEl>
                                          <p:spTgt spid="10">
                                            <p:txEl>
                                              <p:pRg st="2" end="2"/>
                                            </p:txEl>
                                          </p:spTgt>
                                        </p:tgtEl>
                                      </p:cBhvr>
                                      <p:to x="100000" y="95000"/>
                                    </p:animScale>
                                    <p:animScale>
                                      <p:cBhvr>
                                        <p:cTn id="20" dur="166" decel="50000">
                                          <p:stCondLst>
                                            <p:cond delay="1834"/>
                                          </p:stCondLst>
                                        </p:cTn>
                                        <p:tgtEl>
                                          <p:spTgt spid="10">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44000" r="-44000"/>
          </a:stretch>
        </a:blip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CB79C80-2367-2C43-8412-1AE8564AD026}"/>
              </a:ext>
            </a:extLst>
          </p:cNvPr>
          <p:cNvPicPr>
            <a:picLocks noChangeAspect="1"/>
          </p:cNvPicPr>
          <p:nvPr/>
        </p:nvPicPr>
        <p:blipFill>
          <a:blip r:embed="rId3"/>
          <a:stretch>
            <a:fillRect/>
          </a:stretch>
        </p:blipFill>
        <p:spPr>
          <a:xfrm>
            <a:off x="101795" y="87084"/>
            <a:ext cx="1681953" cy="1655763"/>
          </a:xfrm>
          <a:prstGeom prst="rect">
            <a:avLst/>
          </a:prstGeom>
        </p:spPr>
      </p:pic>
      <p:sp>
        <p:nvSpPr>
          <p:cNvPr id="10" name="ZoneTexte 9">
            <a:extLst>
              <a:ext uri="{FF2B5EF4-FFF2-40B4-BE49-F238E27FC236}">
                <a16:creationId xmlns:a16="http://schemas.microsoft.com/office/drawing/2014/main" id="{4CD9661F-348B-E249-BAAA-4929DD711462}"/>
              </a:ext>
            </a:extLst>
          </p:cNvPr>
          <p:cNvSpPr txBox="1"/>
          <p:nvPr/>
        </p:nvSpPr>
        <p:spPr>
          <a:xfrm>
            <a:off x="-16509" y="-11421"/>
            <a:ext cx="12191997" cy="2628284"/>
          </a:xfrm>
          <a:prstGeom prst="rect">
            <a:avLst/>
          </a:prstGeom>
          <a:noFill/>
        </p:spPr>
        <p:txBody>
          <a:bodyPr wrap="square" rtlCol="0">
            <a:spAutoFit/>
          </a:bodyPr>
          <a:lstStyle/>
          <a:p>
            <a:pPr algn="ctr">
              <a:lnSpc>
                <a:spcPct val="200000"/>
              </a:lnSpc>
            </a:pPr>
            <a:r>
              <a:rPr lang="fr-FR" sz="4400" b="1" u="sng" dirty="0">
                <a:latin typeface="Cursive standard" pitchFamily="2" charset="0"/>
                <a:cs typeface="Arial" panose="020B0604020202020204" pitchFamily="34" charset="0"/>
              </a:rPr>
              <a:t>Point 1</a:t>
            </a:r>
            <a:endParaRPr lang="fr-FR" sz="2000" b="1" dirty="0">
              <a:latin typeface="Cursive standard" pitchFamily="2" charset="0"/>
              <a:cs typeface="Arial" panose="020B0604020202020204" pitchFamily="34" charset="0"/>
            </a:endParaRPr>
          </a:p>
          <a:p>
            <a:pPr algn="ctr">
              <a:lnSpc>
                <a:spcPct val="200000"/>
              </a:lnSpc>
            </a:pPr>
            <a:r>
              <a:rPr lang="fr-FR" sz="4400" b="1" dirty="0">
                <a:solidFill>
                  <a:schemeClr val="accent1">
                    <a:lumMod val="75000"/>
                  </a:schemeClr>
                </a:solidFill>
                <a:latin typeface="Avenir Heavy" panose="02000503020000020003" pitchFamily="2" charset="0"/>
                <a:cs typeface="Arial" panose="020B0604020202020204" pitchFamily="34" charset="0"/>
              </a:rPr>
              <a:t>HORAIRES DES COURS</a:t>
            </a:r>
          </a:p>
        </p:txBody>
      </p:sp>
      <p:sp>
        <p:nvSpPr>
          <p:cNvPr id="13" name="Espace réservé du numéro de diapositive 12">
            <a:extLst>
              <a:ext uri="{FF2B5EF4-FFF2-40B4-BE49-F238E27FC236}">
                <a16:creationId xmlns:a16="http://schemas.microsoft.com/office/drawing/2014/main" id="{88CEF4AC-46CF-5942-8C24-B67646630612}"/>
              </a:ext>
            </a:extLst>
          </p:cNvPr>
          <p:cNvSpPr>
            <a:spLocks noGrp="1"/>
          </p:cNvSpPr>
          <p:nvPr>
            <p:ph type="sldNum" sz="quarter" idx="12"/>
          </p:nvPr>
        </p:nvSpPr>
        <p:spPr/>
        <p:txBody>
          <a:bodyPr/>
          <a:lstStyle/>
          <a:p>
            <a:fld id="{5B184235-8F33-6148-BBDD-A4ABFB8D85AB}" type="slidenum">
              <a:rPr lang="fr-FR" smtClean="0">
                <a:latin typeface="Arial" panose="020B0604020202020204" pitchFamily="34" charset="0"/>
                <a:cs typeface="Arial" panose="020B0604020202020204" pitchFamily="34" charset="0"/>
              </a:rPr>
              <a:t>7</a:t>
            </a:fld>
            <a:endParaRPr lang="fr-FR" dirty="0">
              <a:latin typeface="Arial" panose="020B0604020202020204" pitchFamily="34" charset="0"/>
              <a:cs typeface="Arial" panose="020B0604020202020204" pitchFamily="34" charset="0"/>
            </a:endParaRPr>
          </a:p>
        </p:txBody>
      </p:sp>
      <p:graphicFrame>
        <p:nvGraphicFramePr>
          <p:cNvPr id="3" name="Tableau 3">
            <a:extLst>
              <a:ext uri="{FF2B5EF4-FFF2-40B4-BE49-F238E27FC236}">
                <a16:creationId xmlns:a16="http://schemas.microsoft.com/office/drawing/2014/main" id="{BFE2188F-769E-436B-8DBB-6725A7519902}"/>
              </a:ext>
            </a:extLst>
          </p:cNvPr>
          <p:cNvGraphicFramePr>
            <a:graphicFrameLocks noGrp="1"/>
          </p:cNvGraphicFramePr>
          <p:nvPr>
            <p:extLst>
              <p:ext uri="{D42A27DB-BD31-4B8C-83A1-F6EECF244321}">
                <p14:modId xmlns:p14="http://schemas.microsoft.com/office/powerpoint/2010/main" val="4098976785"/>
              </p:ext>
            </p:extLst>
          </p:nvPr>
        </p:nvGraphicFramePr>
        <p:xfrm>
          <a:off x="776288" y="2628293"/>
          <a:ext cx="10496550" cy="3525990"/>
        </p:xfrm>
        <a:graphic>
          <a:graphicData uri="http://schemas.openxmlformats.org/drawingml/2006/table">
            <a:tbl>
              <a:tblPr firstRow="1" bandRow="1">
                <a:tableStyleId>{5C22544A-7EE6-4342-B048-85BDC9FD1C3A}</a:tableStyleId>
              </a:tblPr>
              <a:tblGrid>
                <a:gridCol w="3498850">
                  <a:extLst>
                    <a:ext uri="{9D8B030D-6E8A-4147-A177-3AD203B41FA5}">
                      <a16:colId xmlns:a16="http://schemas.microsoft.com/office/drawing/2014/main" val="478147090"/>
                    </a:ext>
                  </a:extLst>
                </a:gridCol>
                <a:gridCol w="3498850">
                  <a:extLst>
                    <a:ext uri="{9D8B030D-6E8A-4147-A177-3AD203B41FA5}">
                      <a16:colId xmlns:a16="http://schemas.microsoft.com/office/drawing/2014/main" val="3434855146"/>
                    </a:ext>
                  </a:extLst>
                </a:gridCol>
                <a:gridCol w="3498850">
                  <a:extLst>
                    <a:ext uri="{9D8B030D-6E8A-4147-A177-3AD203B41FA5}">
                      <a16:colId xmlns:a16="http://schemas.microsoft.com/office/drawing/2014/main" val="914750883"/>
                    </a:ext>
                  </a:extLst>
                </a:gridCol>
              </a:tblGrid>
              <a:tr h="705198">
                <a:tc>
                  <a:txBody>
                    <a:bodyPr/>
                    <a:lstStyle/>
                    <a:p>
                      <a:pPr algn="ctr"/>
                      <a:endParaRPr lang="fr-FR" sz="2800" dirty="0"/>
                    </a:p>
                  </a:txBody>
                  <a:tcPr anchor="ctr">
                    <a:solidFill>
                      <a:schemeClr val="accent1">
                        <a:lumMod val="75000"/>
                      </a:schemeClr>
                    </a:solidFill>
                  </a:tcPr>
                </a:tc>
                <a:tc>
                  <a:txBody>
                    <a:bodyPr/>
                    <a:lstStyle/>
                    <a:p>
                      <a:pPr algn="ctr"/>
                      <a:r>
                        <a:rPr lang="fr-FR" sz="2800" dirty="0"/>
                        <a:t>MATIN</a:t>
                      </a:r>
                    </a:p>
                  </a:txBody>
                  <a:tcPr anchor="ctr">
                    <a:solidFill>
                      <a:schemeClr val="accent1">
                        <a:lumMod val="75000"/>
                      </a:schemeClr>
                    </a:solidFill>
                  </a:tcPr>
                </a:tc>
                <a:tc>
                  <a:txBody>
                    <a:bodyPr/>
                    <a:lstStyle/>
                    <a:p>
                      <a:pPr algn="ctr"/>
                      <a:r>
                        <a:rPr lang="fr-FR" sz="2800" dirty="0"/>
                        <a:t>APRES-MIDI</a:t>
                      </a:r>
                    </a:p>
                  </a:txBody>
                  <a:tcPr anchor="ctr">
                    <a:solidFill>
                      <a:schemeClr val="accent1">
                        <a:lumMod val="75000"/>
                      </a:schemeClr>
                    </a:solidFill>
                  </a:tcPr>
                </a:tc>
                <a:extLst>
                  <a:ext uri="{0D108BD9-81ED-4DB2-BD59-A6C34878D82A}">
                    <a16:rowId xmlns:a16="http://schemas.microsoft.com/office/drawing/2014/main" val="2005472461"/>
                  </a:ext>
                </a:extLst>
              </a:tr>
              <a:tr h="705198">
                <a:tc>
                  <a:txBody>
                    <a:bodyPr/>
                    <a:lstStyle/>
                    <a:p>
                      <a:pPr algn="ctr"/>
                      <a:r>
                        <a:rPr lang="fr-FR" sz="2800" dirty="0"/>
                        <a:t>Ouverture des portails</a:t>
                      </a:r>
                    </a:p>
                  </a:txBody>
                  <a:tcPr anchor="ctr"/>
                </a:tc>
                <a:tc>
                  <a:txBody>
                    <a:bodyPr/>
                    <a:lstStyle/>
                    <a:p>
                      <a:pPr algn="ctr"/>
                      <a:r>
                        <a:rPr lang="fr-FR" sz="2800" dirty="0"/>
                        <a:t>7h45</a:t>
                      </a:r>
                    </a:p>
                  </a:txBody>
                  <a:tcPr anchor="ctr"/>
                </a:tc>
                <a:tc>
                  <a:txBody>
                    <a:bodyPr/>
                    <a:lstStyle/>
                    <a:p>
                      <a:pPr algn="ctr"/>
                      <a:r>
                        <a:rPr lang="fr-FR" sz="2800" dirty="0"/>
                        <a:t>13h15</a:t>
                      </a:r>
                    </a:p>
                  </a:txBody>
                  <a:tcPr anchor="ctr"/>
                </a:tc>
                <a:extLst>
                  <a:ext uri="{0D108BD9-81ED-4DB2-BD59-A6C34878D82A}">
                    <a16:rowId xmlns:a16="http://schemas.microsoft.com/office/drawing/2014/main" val="1259866276"/>
                  </a:ext>
                </a:extLst>
              </a:tr>
              <a:tr h="705198">
                <a:tc>
                  <a:txBody>
                    <a:bodyPr/>
                    <a:lstStyle/>
                    <a:p>
                      <a:pPr algn="ctr"/>
                      <a:r>
                        <a:rPr lang="fr-FR" sz="2800" dirty="0"/>
                        <a:t>Fermeture des portails</a:t>
                      </a:r>
                    </a:p>
                  </a:txBody>
                  <a:tcPr anchor="ctr"/>
                </a:tc>
                <a:tc>
                  <a:txBody>
                    <a:bodyPr/>
                    <a:lstStyle/>
                    <a:p>
                      <a:pPr algn="ctr"/>
                      <a:r>
                        <a:rPr lang="fr-FR" sz="2800" dirty="0"/>
                        <a:t>8h10</a:t>
                      </a:r>
                    </a:p>
                  </a:txBody>
                  <a:tcPr anchor="ctr"/>
                </a:tc>
                <a:tc>
                  <a:txBody>
                    <a:bodyPr/>
                    <a:lstStyle/>
                    <a:p>
                      <a:pPr algn="ctr"/>
                      <a:r>
                        <a:rPr lang="fr-FR" sz="2800" dirty="0"/>
                        <a:t>13h25</a:t>
                      </a:r>
                    </a:p>
                  </a:txBody>
                  <a:tcPr anchor="ctr"/>
                </a:tc>
                <a:extLst>
                  <a:ext uri="{0D108BD9-81ED-4DB2-BD59-A6C34878D82A}">
                    <a16:rowId xmlns:a16="http://schemas.microsoft.com/office/drawing/2014/main" val="1579413957"/>
                  </a:ext>
                </a:extLst>
              </a:tr>
              <a:tr h="705198">
                <a:tc>
                  <a:txBody>
                    <a:bodyPr/>
                    <a:lstStyle/>
                    <a:p>
                      <a:pPr algn="ctr"/>
                      <a:r>
                        <a:rPr lang="fr-FR" sz="2800" dirty="0"/>
                        <a:t>Entrée en classe</a:t>
                      </a:r>
                    </a:p>
                  </a:txBody>
                  <a:tcPr anchor="ctr"/>
                </a:tc>
                <a:tc>
                  <a:txBody>
                    <a:bodyPr/>
                    <a:lstStyle/>
                    <a:p>
                      <a:pPr algn="ctr"/>
                      <a:r>
                        <a:rPr lang="fr-FR" sz="2800" dirty="0"/>
                        <a:t>8h15</a:t>
                      </a:r>
                    </a:p>
                  </a:txBody>
                  <a:tcPr anchor="ctr"/>
                </a:tc>
                <a:tc>
                  <a:txBody>
                    <a:bodyPr/>
                    <a:lstStyle/>
                    <a:p>
                      <a:pPr algn="ctr"/>
                      <a:r>
                        <a:rPr lang="fr-FR" sz="2800" dirty="0"/>
                        <a:t>13h30</a:t>
                      </a:r>
                    </a:p>
                  </a:txBody>
                  <a:tcPr anchor="ctr"/>
                </a:tc>
                <a:extLst>
                  <a:ext uri="{0D108BD9-81ED-4DB2-BD59-A6C34878D82A}">
                    <a16:rowId xmlns:a16="http://schemas.microsoft.com/office/drawing/2014/main" val="1579739385"/>
                  </a:ext>
                </a:extLst>
              </a:tr>
              <a:tr h="705198">
                <a:tc>
                  <a:txBody>
                    <a:bodyPr/>
                    <a:lstStyle/>
                    <a:p>
                      <a:pPr algn="ctr"/>
                      <a:r>
                        <a:rPr lang="fr-FR" sz="2800" dirty="0"/>
                        <a:t>Sortie des classes</a:t>
                      </a:r>
                    </a:p>
                  </a:txBody>
                  <a:tcPr anchor="ctr"/>
                </a:tc>
                <a:tc>
                  <a:txBody>
                    <a:bodyPr/>
                    <a:lstStyle/>
                    <a:p>
                      <a:pPr algn="ctr"/>
                      <a:r>
                        <a:rPr lang="fr-FR" sz="2800" dirty="0"/>
                        <a:t>11h30</a:t>
                      </a:r>
                    </a:p>
                  </a:txBody>
                  <a:tcPr anchor="ctr"/>
                </a:tc>
                <a:tc>
                  <a:txBody>
                    <a:bodyPr/>
                    <a:lstStyle/>
                    <a:p>
                      <a:pPr algn="ctr"/>
                      <a:r>
                        <a:rPr lang="fr-FR" sz="2800" dirty="0"/>
                        <a:t>16h30</a:t>
                      </a:r>
                    </a:p>
                  </a:txBody>
                  <a:tcPr anchor="ctr"/>
                </a:tc>
                <a:extLst>
                  <a:ext uri="{0D108BD9-81ED-4DB2-BD59-A6C34878D82A}">
                    <a16:rowId xmlns:a16="http://schemas.microsoft.com/office/drawing/2014/main" val="2055854117"/>
                  </a:ext>
                </a:extLst>
              </a:tr>
            </a:tbl>
          </a:graphicData>
        </a:graphic>
      </p:graphicFrame>
      <p:sp>
        <p:nvSpPr>
          <p:cNvPr id="2" name="Sous-titre 2">
            <a:extLst>
              <a:ext uri="{FF2B5EF4-FFF2-40B4-BE49-F238E27FC236}">
                <a16:creationId xmlns:a16="http://schemas.microsoft.com/office/drawing/2014/main" id="{E5C1A6D7-CF09-96C6-2FB7-C8CAB8335212}"/>
              </a:ext>
            </a:extLst>
          </p:cNvPr>
          <p:cNvSpPr>
            <a:spLocks noGrp="1"/>
          </p:cNvSpPr>
          <p:nvPr>
            <p:ph type="subTitle" idx="1"/>
          </p:nvPr>
        </p:nvSpPr>
        <p:spPr>
          <a:xfrm>
            <a:off x="9607826" y="89581"/>
            <a:ext cx="2497087" cy="997097"/>
          </a:xfrm>
        </p:spPr>
        <p:txBody>
          <a:bodyPr>
            <a:normAutofit fontScale="85000" lnSpcReduction="10000"/>
          </a:bodyPr>
          <a:lstStyle/>
          <a:p>
            <a:pPr algn="l"/>
            <a:r>
              <a:rPr lang="fr-FR" sz="1200" dirty="0">
                <a:latin typeface="Comic Sans MS" panose="030F0902030302020204" pitchFamily="66" charset="0"/>
                <a:sym typeface="Wingdings" pitchFamily="2" charset="2"/>
              </a:rPr>
              <a:t></a:t>
            </a:r>
            <a:r>
              <a:rPr lang="fr-FR" sz="1200" dirty="0">
                <a:latin typeface="Comic Sans MS" panose="030F0902030302020204" pitchFamily="66" charset="0"/>
              </a:rPr>
              <a:t> 2, rue Clément Mulat</a:t>
            </a:r>
          </a:p>
          <a:p>
            <a:pPr algn="l"/>
            <a:r>
              <a:rPr lang="fr-FR" sz="1200" dirty="0">
                <a:latin typeface="Comic Sans MS" panose="030F0902030302020204" pitchFamily="66" charset="0"/>
              </a:rPr>
              <a:t>69350 LA MULATIERE</a:t>
            </a:r>
          </a:p>
          <a:p>
            <a:pPr algn="l"/>
            <a:r>
              <a:rPr lang="fr-FR" sz="1200" dirty="0">
                <a:latin typeface="Comic Sans MS" panose="030F0902030302020204" pitchFamily="66" charset="0"/>
                <a:sym typeface="Wingdings" pitchFamily="2" charset="2"/>
              </a:rPr>
              <a:t></a:t>
            </a:r>
            <a:r>
              <a:rPr lang="fr-FR" sz="1200" dirty="0">
                <a:latin typeface="Comic Sans MS" panose="030F0902030302020204" pitchFamily="66" charset="0"/>
              </a:rPr>
              <a:t> 04.78.51.72.52.</a:t>
            </a:r>
          </a:p>
          <a:p>
            <a:pPr algn="l"/>
            <a:r>
              <a:rPr lang="fr-FR" sz="1200" b="1" dirty="0">
                <a:latin typeface="Comic Sans MS" panose="030F0902030302020204" pitchFamily="66" charset="0"/>
                <a:sym typeface="Wingdings" pitchFamily="2" charset="2"/>
              </a:rPr>
              <a:t></a:t>
            </a:r>
            <a:r>
              <a:rPr lang="fr-FR" sz="1200" dirty="0">
                <a:latin typeface="Comic Sans MS" panose="030F0902030302020204" pitchFamily="66" charset="0"/>
              </a:rPr>
              <a:t> </a:t>
            </a:r>
            <a:r>
              <a:rPr lang="fr-FR" sz="1200" dirty="0" err="1">
                <a:latin typeface="Comic Sans MS" panose="030F0902030302020204" pitchFamily="66" charset="0"/>
              </a:rPr>
              <a:t>direction@notredameduconfuent.fr</a:t>
            </a:r>
            <a:endParaRPr lang="fr-FR" sz="1200" dirty="0">
              <a:latin typeface="Comic Sans MS" panose="030F0902030302020204" pitchFamily="66" charset="0"/>
            </a:endParaRPr>
          </a:p>
          <a:p>
            <a:endParaRPr lang="fr-FR" dirty="0"/>
          </a:p>
        </p:txBody>
      </p:sp>
    </p:spTree>
    <p:extLst>
      <p:ext uri="{BB962C8B-B14F-4D97-AF65-F5344CB8AC3E}">
        <p14:creationId xmlns:p14="http://schemas.microsoft.com/office/powerpoint/2010/main" val="3893048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44000" r="-44000"/>
          </a:stretch>
        </a:blip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CB79C80-2367-2C43-8412-1AE8564AD026}"/>
              </a:ext>
            </a:extLst>
          </p:cNvPr>
          <p:cNvPicPr>
            <a:picLocks noChangeAspect="1"/>
          </p:cNvPicPr>
          <p:nvPr/>
        </p:nvPicPr>
        <p:blipFill>
          <a:blip r:embed="rId3"/>
          <a:stretch>
            <a:fillRect/>
          </a:stretch>
        </p:blipFill>
        <p:spPr>
          <a:xfrm>
            <a:off x="101795" y="87084"/>
            <a:ext cx="1681953" cy="1655763"/>
          </a:xfrm>
          <a:prstGeom prst="rect">
            <a:avLst/>
          </a:prstGeom>
        </p:spPr>
      </p:pic>
      <p:sp>
        <p:nvSpPr>
          <p:cNvPr id="10" name="ZoneTexte 9">
            <a:extLst>
              <a:ext uri="{FF2B5EF4-FFF2-40B4-BE49-F238E27FC236}">
                <a16:creationId xmlns:a16="http://schemas.microsoft.com/office/drawing/2014/main" id="{4CD9661F-348B-E249-BAAA-4929DD711462}"/>
              </a:ext>
            </a:extLst>
          </p:cNvPr>
          <p:cNvSpPr txBox="1"/>
          <p:nvPr/>
        </p:nvSpPr>
        <p:spPr>
          <a:xfrm>
            <a:off x="0" y="297189"/>
            <a:ext cx="12191997" cy="6260047"/>
          </a:xfrm>
          <a:prstGeom prst="rect">
            <a:avLst/>
          </a:prstGeom>
          <a:noFill/>
        </p:spPr>
        <p:txBody>
          <a:bodyPr wrap="square" rtlCol="0">
            <a:spAutoFit/>
          </a:bodyPr>
          <a:lstStyle/>
          <a:p>
            <a:pPr algn="ctr">
              <a:lnSpc>
                <a:spcPct val="200000"/>
              </a:lnSpc>
            </a:pPr>
            <a:r>
              <a:rPr lang="fr-FR" sz="4400" b="1" u="sng" dirty="0">
                <a:latin typeface="Cursive standard" pitchFamily="2" charset="0"/>
                <a:cs typeface="Arial" panose="020B0604020202020204" pitchFamily="34" charset="0"/>
              </a:rPr>
              <a:t>Point 1</a:t>
            </a:r>
          </a:p>
          <a:p>
            <a:pPr algn="ctr">
              <a:lnSpc>
                <a:spcPct val="200000"/>
              </a:lnSpc>
            </a:pPr>
            <a:endParaRPr lang="fr-FR" sz="2000" b="1" dirty="0">
              <a:latin typeface="Cursive standard" pitchFamily="2" charset="0"/>
              <a:cs typeface="Arial" panose="020B0604020202020204" pitchFamily="34" charset="0"/>
            </a:endParaRPr>
          </a:p>
          <a:p>
            <a:pPr algn="ctr">
              <a:lnSpc>
                <a:spcPct val="200000"/>
              </a:lnSpc>
            </a:pPr>
            <a:r>
              <a:rPr lang="fr-FR" sz="5400" b="1" dirty="0">
                <a:solidFill>
                  <a:schemeClr val="accent1">
                    <a:lumMod val="75000"/>
                  </a:schemeClr>
                </a:solidFill>
                <a:latin typeface="Cursive standard" pitchFamily="2" charset="0"/>
                <a:cs typeface="Arial" panose="020B0604020202020204" pitchFamily="34" charset="0"/>
              </a:rPr>
              <a:t>Arriver à l’heure à l’école</a:t>
            </a:r>
          </a:p>
          <a:p>
            <a:pPr algn="ctr">
              <a:lnSpc>
                <a:spcPct val="200000"/>
              </a:lnSpc>
            </a:pPr>
            <a:r>
              <a:rPr lang="fr-FR" sz="4400" b="1" dirty="0">
                <a:solidFill>
                  <a:schemeClr val="tx2">
                    <a:lumMod val="50000"/>
                  </a:schemeClr>
                </a:solidFill>
                <a:latin typeface="Avenir Heavy" panose="02000503020000020003" pitchFamily="2" charset="0"/>
                <a:cs typeface="Arial" panose="020B0604020202020204" pitchFamily="34" charset="0"/>
              </a:rPr>
              <a:t>ACCUEIL DU MATIN</a:t>
            </a:r>
            <a:endParaRPr lang="fr-FR" sz="4400" b="1" dirty="0">
              <a:solidFill>
                <a:schemeClr val="tx2">
                  <a:lumMod val="50000"/>
                </a:schemeClr>
              </a:solidFill>
              <a:latin typeface="Cursive standard" pitchFamily="2" charset="0"/>
              <a:cs typeface="Arial" panose="020B0604020202020204" pitchFamily="34" charset="0"/>
            </a:endParaRPr>
          </a:p>
          <a:p>
            <a:pPr algn="ctr">
              <a:lnSpc>
                <a:spcPct val="200000"/>
              </a:lnSpc>
            </a:pPr>
            <a:r>
              <a:rPr lang="fr-FR" sz="4400" b="1" dirty="0">
                <a:solidFill>
                  <a:schemeClr val="accent1">
                    <a:lumMod val="75000"/>
                  </a:schemeClr>
                </a:solidFill>
                <a:latin typeface="Avenir Heavy" panose="02000503020000020003" pitchFamily="2" charset="0"/>
                <a:cs typeface="Arial" panose="020B0604020202020204" pitchFamily="34" charset="0"/>
              </a:rPr>
              <a:t>Accueil gratuit à partir de 7h45 et 13h15</a:t>
            </a:r>
          </a:p>
        </p:txBody>
      </p:sp>
      <p:sp>
        <p:nvSpPr>
          <p:cNvPr id="13" name="Espace réservé du numéro de diapositive 12">
            <a:extLst>
              <a:ext uri="{FF2B5EF4-FFF2-40B4-BE49-F238E27FC236}">
                <a16:creationId xmlns:a16="http://schemas.microsoft.com/office/drawing/2014/main" id="{88CEF4AC-46CF-5942-8C24-B67646630612}"/>
              </a:ext>
            </a:extLst>
          </p:cNvPr>
          <p:cNvSpPr>
            <a:spLocks noGrp="1"/>
          </p:cNvSpPr>
          <p:nvPr>
            <p:ph type="sldNum" sz="quarter" idx="12"/>
          </p:nvPr>
        </p:nvSpPr>
        <p:spPr/>
        <p:txBody>
          <a:bodyPr/>
          <a:lstStyle/>
          <a:p>
            <a:fld id="{5B184235-8F33-6148-BBDD-A4ABFB8D85AB}" type="slidenum">
              <a:rPr lang="fr-FR" smtClean="0">
                <a:latin typeface="Arial" panose="020B0604020202020204" pitchFamily="34" charset="0"/>
                <a:cs typeface="Arial" panose="020B0604020202020204" pitchFamily="34" charset="0"/>
              </a:rPr>
              <a:t>8</a:t>
            </a:fld>
            <a:endParaRPr lang="fr-FR" dirty="0">
              <a:latin typeface="Arial" panose="020B0604020202020204" pitchFamily="34" charset="0"/>
              <a:cs typeface="Arial" panose="020B0604020202020204" pitchFamily="34" charset="0"/>
            </a:endParaRPr>
          </a:p>
        </p:txBody>
      </p:sp>
      <p:sp>
        <p:nvSpPr>
          <p:cNvPr id="2" name="Sous-titre 2">
            <a:extLst>
              <a:ext uri="{FF2B5EF4-FFF2-40B4-BE49-F238E27FC236}">
                <a16:creationId xmlns:a16="http://schemas.microsoft.com/office/drawing/2014/main" id="{06B3812E-B210-BE15-FD34-A54AA9BD4515}"/>
              </a:ext>
            </a:extLst>
          </p:cNvPr>
          <p:cNvSpPr>
            <a:spLocks noGrp="1"/>
          </p:cNvSpPr>
          <p:nvPr>
            <p:ph type="subTitle" idx="1"/>
          </p:nvPr>
        </p:nvSpPr>
        <p:spPr>
          <a:xfrm>
            <a:off x="9607826" y="89581"/>
            <a:ext cx="2497087" cy="997097"/>
          </a:xfrm>
        </p:spPr>
        <p:txBody>
          <a:bodyPr>
            <a:normAutofit fontScale="85000" lnSpcReduction="10000"/>
          </a:bodyPr>
          <a:lstStyle/>
          <a:p>
            <a:pPr algn="l"/>
            <a:r>
              <a:rPr lang="fr-FR" sz="1200" dirty="0">
                <a:latin typeface="Comic Sans MS" panose="030F0902030302020204" pitchFamily="66" charset="0"/>
                <a:sym typeface="Wingdings" pitchFamily="2" charset="2"/>
              </a:rPr>
              <a:t></a:t>
            </a:r>
            <a:r>
              <a:rPr lang="fr-FR" sz="1200" dirty="0">
                <a:latin typeface="Comic Sans MS" panose="030F0902030302020204" pitchFamily="66" charset="0"/>
              </a:rPr>
              <a:t> 2, rue Clément Mulat</a:t>
            </a:r>
          </a:p>
          <a:p>
            <a:pPr algn="l"/>
            <a:r>
              <a:rPr lang="fr-FR" sz="1200" dirty="0">
                <a:latin typeface="Comic Sans MS" panose="030F0902030302020204" pitchFamily="66" charset="0"/>
              </a:rPr>
              <a:t>69350 LA MULATIERE</a:t>
            </a:r>
          </a:p>
          <a:p>
            <a:pPr algn="l"/>
            <a:r>
              <a:rPr lang="fr-FR" sz="1200" dirty="0">
                <a:latin typeface="Comic Sans MS" panose="030F0902030302020204" pitchFamily="66" charset="0"/>
                <a:sym typeface="Wingdings" pitchFamily="2" charset="2"/>
              </a:rPr>
              <a:t></a:t>
            </a:r>
            <a:r>
              <a:rPr lang="fr-FR" sz="1200" dirty="0">
                <a:latin typeface="Comic Sans MS" panose="030F0902030302020204" pitchFamily="66" charset="0"/>
              </a:rPr>
              <a:t> 04.78.51.72.52.</a:t>
            </a:r>
          </a:p>
          <a:p>
            <a:pPr algn="l"/>
            <a:r>
              <a:rPr lang="fr-FR" sz="1200" b="1" dirty="0">
                <a:latin typeface="Comic Sans MS" panose="030F0902030302020204" pitchFamily="66" charset="0"/>
                <a:sym typeface="Wingdings" pitchFamily="2" charset="2"/>
              </a:rPr>
              <a:t></a:t>
            </a:r>
            <a:r>
              <a:rPr lang="fr-FR" sz="1200" dirty="0">
                <a:latin typeface="Comic Sans MS" panose="030F0902030302020204" pitchFamily="66" charset="0"/>
              </a:rPr>
              <a:t> </a:t>
            </a:r>
            <a:r>
              <a:rPr lang="fr-FR" sz="1200" dirty="0" err="1">
                <a:latin typeface="Comic Sans MS" panose="030F0902030302020204" pitchFamily="66" charset="0"/>
              </a:rPr>
              <a:t>direction@notredameduconfuent.fr</a:t>
            </a:r>
            <a:endParaRPr lang="fr-FR" sz="1200" dirty="0">
              <a:latin typeface="Comic Sans MS" panose="030F0902030302020204" pitchFamily="66" charset="0"/>
            </a:endParaRPr>
          </a:p>
          <a:p>
            <a:endParaRPr lang="fr-FR" dirty="0"/>
          </a:p>
        </p:txBody>
      </p:sp>
    </p:spTree>
    <p:extLst>
      <p:ext uri="{BB962C8B-B14F-4D97-AF65-F5344CB8AC3E}">
        <p14:creationId xmlns:p14="http://schemas.microsoft.com/office/powerpoint/2010/main" val="1817878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44000" r="-44000"/>
          </a:stretch>
        </a:blip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CB79C80-2367-2C43-8412-1AE8564AD026}"/>
              </a:ext>
            </a:extLst>
          </p:cNvPr>
          <p:cNvPicPr>
            <a:picLocks noChangeAspect="1"/>
          </p:cNvPicPr>
          <p:nvPr/>
        </p:nvPicPr>
        <p:blipFill>
          <a:blip r:embed="rId3"/>
          <a:stretch>
            <a:fillRect/>
          </a:stretch>
        </p:blipFill>
        <p:spPr>
          <a:xfrm>
            <a:off x="101795" y="87084"/>
            <a:ext cx="1681953" cy="1655763"/>
          </a:xfrm>
          <a:prstGeom prst="rect">
            <a:avLst/>
          </a:prstGeom>
        </p:spPr>
      </p:pic>
      <p:sp>
        <p:nvSpPr>
          <p:cNvPr id="10" name="ZoneTexte 9">
            <a:extLst>
              <a:ext uri="{FF2B5EF4-FFF2-40B4-BE49-F238E27FC236}">
                <a16:creationId xmlns:a16="http://schemas.microsoft.com/office/drawing/2014/main" id="{4CD9661F-348B-E249-BAAA-4929DD711462}"/>
              </a:ext>
            </a:extLst>
          </p:cNvPr>
          <p:cNvSpPr txBox="1"/>
          <p:nvPr/>
        </p:nvSpPr>
        <p:spPr>
          <a:xfrm>
            <a:off x="0" y="297189"/>
            <a:ext cx="12191997" cy="10568919"/>
          </a:xfrm>
          <a:prstGeom prst="rect">
            <a:avLst/>
          </a:prstGeom>
          <a:noFill/>
        </p:spPr>
        <p:txBody>
          <a:bodyPr wrap="square" rtlCol="0">
            <a:spAutoFit/>
          </a:bodyPr>
          <a:lstStyle/>
          <a:p>
            <a:pPr algn="ctr">
              <a:lnSpc>
                <a:spcPct val="200000"/>
              </a:lnSpc>
            </a:pPr>
            <a:r>
              <a:rPr lang="fr-FR" sz="4400" b="1" u="sng" dirty="0">
                <a:latin typeface="Cursive standard" pitchFamily="2" charset="0"/>
                <a:cs typeface="Arial" panose="020B0604020202020204" pitchFamily="34" charset="0"/>
              </a:rPr>
              <a:t>Point 1</a:t>
            </a:r>
          </a:p>
          <a:p>
            <a:pPr algn="ctr">
              <a:lnSpc>
                <a:spcPct val="200000"/>
              </a:lnSpc>
            </a:pPr>
            <a:endParaRPr lang="fr-FR" sz="2000" b="1" dirty="0">
              <a:latin typeface="Cursive standard" pitchFamily="2" charset="0"/>
              <a:cs typeface="Arial" panose="020B0604020202020204" pitchFamily="34" charset="0"/>
            </a:endParaRPr>
          </a:p>
          <a:p>
            <a:pPr algn="ctr">
              <a:lnSpc>
                <a:spcPct val="200000"/>
              </a:lnSpc>
            </a:pPr>
            <a:r>
              <a:rPr lang="fr-FR" sz="5400" b="1" dirty="0">
                <a:solidFill>
                  <a:schemeClr val="accent1">
                    <a:lumMod val="75000"/>
                  </a:schemeClr>
                </a:solidFill>
                <a:latin typeface="Cursive standard" pitchFamily="2" charset="0"/>
                <a:cs typeface="Arial" panose="020B0604020202020204" pitchFamily="34" charset="0"/>
              </a:rPr>
              <a:t>Arriver à l’heure à l’école</a:t>
            </a:r>
          </a:p>
          <a:p>
            <a:pPr marL="571500" indent="-571500" algn="ctr">
              <a:lnSpc>
                <a:spcPct val="200000"/>
              </a:lnSpc>
              <a:buFont typeface="Arial" panose="020B0604020202020204" pitchFamily="34" charset="0"/>
              <a:buChar char="•"/>
            </a:pPr>
            <a:r>
              <a:rPr lang="fr-FR" sz="3200" b="1" dirty="0">
                <a:solidFill>
                  <a:schemeClr val="tx2">
                    <a:lumMod val="50000"/>
                  </a:schemeClr>
                </a:solidFill>
                <a:latin typeface="Cursive standard" pitchFamily="2" charset="0"/>
                <a:cs typeface="Arial" panose="020B0604020202020204" pitchFamily="34" charset="0"/>
              </a:rPr>
              <a:t>Ponctualité et emploi du temps régulier</a:t>
            </a:r>
          </a:p>
          <a:p>
            <a:pPr marL="571500" indent="-571500" algn="ctr">
              <a:lnSpc>
                <a:spcPct val="200000"/>
              </a:lnSpc>
              <a:buFont typeface="Arial" panose="020B0604020202020204" pitchFamily="34" charset="0"/>
              <a:buChar char="•"/>
            </a:pPr>
            <a:r>
              <a:rPr lang="fr-FR" sz="3200" b="1" dirty="0">
                <a:solidFill>
                  <a:schemeClr val="accent1">
                    <a:lumMod val="75000"/>
                  </a:schemeClr>
                </a:solidFill>
                <a:latin typeface="Cursive standard" pitchFamily="2" charset="0"/>
                <a:cs typeface="Arial" panose="020B0604020202020204" pitchFamily="34" charset="0"/>
              </a:rPr>
              <a:t>Dire bonjour</a:t>
            </a:r>
          </a:p>
          <a:p>
            <a:pPr marL="571500" indent="-571500" algn="ctr">
              <a:lnSpc>
                <a:spcPct val="200000"/>
              </a:lnSpc>
              <a:buFont typeface="Arial" panose="020B0604020202020204" pitchFamily="34" charset="0"/>
              <a:buChar char="•"/>
            </a:pPr>
            <a:r>
              <a:rPr lang="fr-FR" sz="3200" b="1" dirty="0">
                <a:solidFill>
                  <a:schemeClr val="tx2">
                    <a:lumMod val="50000"/>
                  </a:schemeClr>
                </a:solidFill>
                <a:latin typeface="Cursive standard" pitchFamily="2" charset="0"/>
                <a:cs typeface="Arial" panose="020B0604020202020204" pitchFamily="34" charset="0"/>
              </a:rPr>
              <a:t>Jeux libres</a:t>
            </a:r>
          </a:p>
          <a:p>
            <a:pPr algn="ctr">
              <a:lnSpc>
                <a:spcPct val="200000"/>
              </a:lnSpc>
            </a:pPr>
            <a:endParaRPr lang="fr-FR" sz="4400" b="1" dirty="0">
              <a:solidFill>
                <a:schemeClr val="accent1">
                  <a:lumMod val="75000"/>
                </a:schemeClr>
              </a:solidFill>
              <a:latin typeface="Cursive standard" pitchFamily="2" charset="0"/>
              <a:cs typeface="Arial" panose="020B0604020202020204" pitchFamily="34" charset="0"/>
            </a:endParaRPr>
          </a:p>
          <a:p>
            <a:pPr algn="ctr">
              <a:lnSpc>
                <a:spcPct val="200000"/>
              </a:lnSpc>
            </a:pPr>
            <a:endParaRPr lang="fr-FR" sz="4400" b="1" dirty="0">
              <a:solidFill>
                <a:schemeClr val="accent1">
                  <a:lumMod val="75000"/>
                </a:schemeClr>
              </a:solidFill>
              <a:latin typeface="Cursive standard" pitchFamily="2" charset="0"/>
              <a:cs typeface="Arial" panose="020B0604020202020204" pitchFamily="34" charset="0"/>
            </a:endParaRPr>
          </a:p>
          <a:p>
            <a:pPr algn="ctr">
              <a:lnSpc>
                <a:spcPct val="200000"/>
              </a:lnSpc>
            </a:pPr>
            <a:r>
              <a:rPr lang="fr-FR" sz="4400" b="1" dirty="0">
                <a:solidFill>
                  <a:schemeClr val="accent1">
                    <a:lumMod val="75000"/>
                  </a:schemeClr>
                </a:solidFill>
                <a:latin typeface="Avenir Heavy" panose="02000503020000020003" pitchFamily="2" charset="0"/>
                <a:cs typeface="Arial" panose="020B0604020202020204" pitchFamily="34" charset="0"/>
              </a:rPr>
              <a:t>Accueil gratuit à partir de 7h45 et 13h15</a:t>
            </a:r>
          </a:p>
        </p:txBody>
      </p:sp>
      <p:sp>
        <p:nvSpPr>
          <p:cNvPr id="13" name="Espace réservé du numéro de diapositive 12">
            <a:extLst>
              <a:ext uri="{FF2B5EF4-FFF2-40B4-BE49-F238E27FC236}">
                <a16:creationId xmlns:a16="http://schemas.microsoft.com/office/drawing/2014/main" id="{88CEF4AC-46CF-5942-8C24-B67646630612}"/>
              </a:ext>
            </a:extLst>
          </p:cNvPr>
          <p:cNvSpPr>
            <a:spLocks noGrp="1"/>
          </p:cNvSpPr>
          <p:nvPr>
            <p:ph type="sldNum" sz="quarter" idx="12"/>
          </p:nvPr>
        </p:nvSpPr>
        <p:spPr/>
        <p:txBody>
          <a:bodyPr/>
          <a:lstStyle/>
          <a:p>
            <a:fld id="{5B184235-8F33-6148-BBDD-A4ABFB8D85AB}" type="slidenum">
              <a:rPr lang="fr-FR" smtClean="0">
                <a:latin typeface="Arial" panose="020B0604020202020204" pitchFamily="34" charset="0"/>
                <a:cs typeface="Arial" panose="020B0604020202020204" pitchFamily="34" charset="0"/>
              </a:rPr>
              <a:t>9</a:t>
            </a:fld>
            <a:endParaRPr lang="fr-FR" dirty="0">
              <a:latin typeface="Arial" panose="020B0604020202020204" pitchFamily="34" charset="0"/>
              <a:cs typeface="Arial" panose="020B0604020202020204" pitchFamily="34" charset="0"/>
            </a:endParaRPr>
          </a:p>
        </p:txBody>
      </p:sp>
      <p:sp>
        <p:nvSpPr>
          <p:cNvPr id="2" name="Sous-titre 2">
            <a:extLst>
              <a:ext uri="{FF2B5EF4-FFF2-40B4-BE49-F238E27FC236}">
                <a16:creationId xmlns:a16="http://schemas.microsoft.com/office/drawing/2014/main" id="{18767E53-0A1D-3B4A-EC66-502291073EE3}"/>
              </a:ext>
            </a:extLst>
          </p:cNvPr>
          <p:cNvSpPr>
            <a:spLocks noGrp="1"/>
          </p:cNvSpPr>
          <p:nvPr>
            <p:ph type="subTitle" idx="1"/>
          </p:nvPr>
        </p:nvSpPr>
        <p:spPr>
          <a:xfrm>
            <a:off x="9607826" y="89581"/>
            <a:ext cx="2497087" cy="997097"/>
          </a:xfrm>
        </p:spPr>
        <p:txBody>
          <a:bodyPr>
            <a:normAutofit fontScale="85000" lnSpcReduction="10000"/>
          </a:bodyPr>
          <a:lstStyle/>
          <a:p>
            <a:pPr algn="l"/>
            <a:r>
              <a:rPr lang="fr-FR" sz="1200" dirty="0">
                <a:latin typeface="Comic Sans MS" panose="030F0902030302020204" pitchFamily="66" charset="0"/>
                <a:sym typeface="Wingdings" pitchFamily="2" charset="2"/>
              </a:rPr>
              <a:t></a:t>
            </a:r>
            <a:r>
              <a:rPr lang="fr-FR" sz="1200" dirty="0">
                <a:latin typeface="Comic Sans MS" panose="030F0902030302020204" pitchFamily="66" charset="0"/>
              </a:rPr>
              <a:t> 2, rue Clément Mulat</a:t>
            </a:r>
          </a:p>
          <a:p>
            <a:pPr algn="l"/>
            <a:r>
              <a:rPr lang="fr-FR" sz="1200" dirty="0">
                <a:latin typeface="Comic Sans MS" panose="030F0902030302020204" pitchFamily="66" charset="0"/>
              </a:rPr>
              <a:t>69350 LA MULATIERE</a:t>
            </a:r>
          </a:p>
          <a:p>
            <a:pPr algn="l"/>
            <a:r>
              <a:rPr lang="fr-FR" sz="1200" dirty="0">
                <a:latin typeface="Comic Sans MS" panose="030F0902030302020204" pitchFamily="66" charset="0"/>
                <a:sym typeface="Wingdings" pitchFamily="2" charset="2"/>
              </a:rPr>
              <a:t></a:t>
            </a:r>
            <a:r>
              <a:rPr lang="fr-FR" sz="1200" dirty="0">
                <a:latin typeface="Comic Sans MS" panose="030F0902030302020204" pitchFamily="66" charset="0"/>
              </a:rPr>
              <a:t> 04.78.51.72.52.</a:t>
            </a:r>
          </a:p>
          <a:p>
            <a:pPr algn="l"/>
            <a:r>
              <a:rPr lang="fr-FR" sz="1200" b="1" dirty="0">
                <a:latin typeface="Comic Sans MS" panose="030F0902030302020204" pitchFamily="66" charset="0"/>
                <a:sym typeface="Wingdings" pitchFamily="2" charset="2"/>
              </a:rPr>
              <a:t></a:t>
            </a:r>
            <a:r>
              <a:rPr lang="fr-FR" sz="1200" dirty="0">
                <a:latin typeface="Comic Sans MS" panose="030F0902030302020204" pitchFamily="66" charset="0"/>
              </a:rPr>
              <a:t> </a:t>
            </a:r>
            <a:r>
              <a:rPr lang="fr-FR" sz="1200" dirty="0" err="1">
                <a:latin typeface="Comic Sans MS" panose="030F0902030302020204" pitchFamily="66" charset="0"/>
              </a:rPr>
              <a:t>direction@notredameduconfuent.fr</a:t>
            </a:r>
            <a:endParaRPr lang="fr-FR" sz="1200" dirty="0">
              <a:latin typeface="Comic Sans MS" panose="030F0902030302020204" pitchFamily="66" charset="0"/>
            </a:endParaRPr>
          </a:p>
          <a:p>
            <a:endParaRPr lang="fr-FR" dirty="0"/>
          </a:p>
        </p:txBody>
      </p:sp>
    </p:spTree>
    <p:extLst>
      <p:ext uri="{BB962C8B-B14F-4D97-AF65-F5344CB8AC3E}">
        <p14:creationId xmlns:p14="http://schemas.microsoft.com/office/powerpoint/2010/main" val="2733241826"/>
      </p:ext>
    </p:extLst>
  </p:cSld>
  <p:clrMapOvr>
    <a:masterClrMapping/>
  </p:clrMapOvr>
</p:sld>
</file>

<file path=ppt/theme/theme1.xml><?xml version="1.0" encoding="utf-8"?>
<a:theme xmlns:a="http://schemas.openxmlformats.org/drawingml/2006/main" name="Thème Off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8143</TotalTime>
  <Words>1280</Words>
  <Application>Microsoft Macintosh PowerPoint</Application>
  <PresentationFormat>Grand écran</PresentationFormat>
  <Paragraphs>280</Paragraphs>
  <Slides>30</Slides>
  <Notes>0</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30</vt:i4>
      </vt:variant>
    </vt:vector>
  </HeadingPairs>
  <TitlesOfParts>
    <vt:vector size="42" baseType="lpstr">
      <vt:lpstr>Apple Chancery</vt:lpstr>
      <vt:lpstr>Aptos</vt:lpstr>
      <vt:lpstr>Arial</vt:lpstr>
      <vt:lpstr>Avenir Black</vt:lpstr>
      <vt:lpstr>Avenir Book</vt:lpstr>
      <vt:lpstr>Avenir Heavy</vt:lpstr>
      <vt:lpstr>Avenir Heavy Oblique</vt:lpstr>
      <vt:lpstr>Calibri</vt:lpstr>
      <vt:lpstr>Calibri Light</vt:lpstr>
      <vt:lpstr>Comic Sans MS</vt:lpstr>
      <vt:lpstr>Cursive standard</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 OGEC : rejoignez une mission essentielle au sein d'une équipe dynamique !   Vous aimez organiser, structurer et contribuer activement à la vie d’un établissement ? Ce rôle est fait pour vous !  🗂 Organisation des réunions : En lien avec les membres du bureau, vous préparerez l’ordre du jour pour des réunions efficaces et ciblées. Vous planifierez et convoquerez les membres pour les réunions du CA, du bureau et l’assemblée générale. Vous assurerez la rédaction des procès-verbaux, garantissant la traçabilité et la clarté des décisions prises.  📋 Suivi administratif : Vous contribuerez au lien entre l’association et la préfecture pour toutes les démarches officielles. Vous gérerez en lien avec les autres membres du bureau la boîte mail de l’OGEC, en répondant aux sollicitations des familles avec bienveillance.  🏫 Contribution aux projets de l’établissement : Vous participerez activement aux projets qui font vivre l’école, en apportant votre regard et votre énergie au bon fonctionnement de la structure. </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Viagers Rochat</dc:creator>
  <cp:lastModifiedBy>Rochat Immobilier</cp:lastModifiedBy>
  <cp:revision>34</cp:revision>
  <dcterms:created xsi:type="dcterms:W3CDTF">2020-09-06T14:41:38Z</dcterms:created>
  <dcterms:modified xsi:type="dcterms:W3CDTF">2025-09-09T16:46:05Z</dcterms:modified>
</cp:coreProperties>
</file>