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8" r:id="rId4"/>
    <p:sldId id="295" r:id="rId5"/>
    <p:sldId id="259" r:id="rId6"/>
    <p:sldId id="260" r:id="rId7"/>
    <p:sldId id="287" r:id="rId8"/>
    <p:sldId id="289" r:id="rId9"/>
    <p:sldId id="288" r:id="rId10"/>
    <p:sldId id="261" r:id="rId11"/>
    <p:sldId id="270" r:id="rId12"/>
    <p:sldId id="262" r:id="rId13"/>
    <p:sldId id="290" r:id="rId14"/>
    <p:sldId id="291" r:id="rId15"/>
    <p:sldId id="264" r:id="rId16"/>
    <p:sldId id="265" r:id="rId17"/>
    <p:sldId id="283" r:id="rId18"/>
    <p:sldId id="267" r:id="rId19"/>
    <p:sldId id="272" r:id="rId20"/>
    <p:sldId id="268" r:id="rId21"/>
    <p:sldId id="269" r:id="rId22"/>
    <p:sldId id="275" r:id="rId23"/>
    <p:sldId id="276" r:id="rId24"/>
    <p:sldId id="293" r:id="rId25"/>
    <p:sldId id="292" r:id="rId26"/>
    <p:sldId id="286" r:id="rId27"/>
    <p:sldId id="282" r:id="rId28"/>
    <p:sldId id="28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9"/>
    <p:restoredTop sz="94648"/>
  </p:normalViewPr>
  <p:slideViewPr>
    <p:cSldViewPr snapToGrid="0" snapToObjects="1" showGuides="1">
      <p:cViewPr varScale="1">
        <p:scale>
          <a:sx n="81" d="100"/>
          <a:sy n="81" d="100"/>
        </p:scale>
        <p:origin x="208" y="856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4880-A54D-5F4F-B547-11BE559403B2}" type="datetimeFigureOut">
              <a:rPr lang="fr-FR" smtClean="0"/>
              <a:t>11/09/2024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430-9E80-8248-9620-C1FF967C81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6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9F32E-DF90-984A-BCF1-270617FCA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762114-B76C-024A-B87C-A42B240C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37A1D-F6C6-F94D-B6BF-840DBB9C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0EB0-3667-B64B-8D27-25B89C2F12C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AD8BE-2789-934A-A174-69742F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46A0D-5DE8-6840-B861-EE60EAD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48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BE7B-17C4-A14A-9D13-2A68ABD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022A9-CD37-C44C-B2C3-59F8EB970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AC5FB-33DD-C34A-AAAB-A8B0058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D356-DC94-D949-8096-1C0AAF2FD6FA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F096C-D34A-9849-A894-D18E19E6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B9DE5-2C72-FE4F-BF7D-5703CDA2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7B728B-37FE-9548-9BA7-BE948F71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2F5C6-63FF-E34A-9F3F-D21511ED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5FD98-D4AC-E949-8645-33F65B7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7DE3-B350-0B4A-8DC1-3E30FA68597E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D56BC-9FD6-B542-9B99-7D316240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1ADBA-49B5-364E-BD67-A2C4368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B4A3-F5DB-2340-8008-9382D086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60EA9-91FB-3E48-9ED4-C1D316E4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EECFD-FE63-354E-A280-7C6251EF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ECB9-FA25-9643-879F-0AB95C0E4F7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8645B-8B7A-464F-B2BB-A579B64C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36342-04A4-A64F-961F-C2D3F9F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D5FF6-0870-0942-A00D-3990969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D6223-B924-1043-A882-C07A9BC0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13DCE-F9BF-6544-BCE2-24F56BF3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D76-91AC-4E46-8FB4-B199472CFB8D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E7035-368E-6C40-A670-16DF81CF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3E552-97F7-4E41-9F1F-88409D7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B9A2-AF41-0548-B8F4-C64633C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81CEE-8504-4A45-864C-4EA07C8B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C6C0C-56E3-7148-89E5-A119E47F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1CBE2-59DB-4841-B95A-666E2E25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1A24-365B-9145-98BC-407E4F688759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F4445-245F-3340-97C5-39D94616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6EC9D-A103-664C-AC81-45A17DE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92DDE-4310-0246-B9A4-A94B7F73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456B6D-683F-0543-8DAA-C80F2C727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878656-EA71-DC42-A41B-DAC2359D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FD794-A865-AD42-842F-67AF2C194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F5DA99-329C-7F4D-901D-559BFE38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4D0A9C-8387-B04B-AD34-C4A911A4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1276-2129-5147-922B-D8BA91816DB5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92311F-AFEF-8C4A-8B61-EAC12B78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A1AF46-815A-7C41-A87E-ADD347E9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5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F73B0-64FB-6B4A-AAC2-0C9FE02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DF75B4-8123-EB4F-BF5B-076A3C0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F930-828A-6C40-B585-008742361E89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C445C0-309A-674D-90E5-00ACE8F1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5EF4B9-B491-2A4B-B2DA-35CB1CBA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F4DBD-158C-434C-8CAB-A58D75E2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BC41-EE49-4845-B2DC-E2CE32DE2041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7D07CC-3120-7040-89EF-7812F68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CB733-DCA2-A449-9463-7C1FAF7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0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3788-7301-2046-A3AD-E2D71E23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F9976-9AC7-2244-B634-9CC803C5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3C3B6-B272-F344-801E-806E33B7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8C3AE-37F5-DC41-813C-FAF62798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6C1-DACA-B348-892D-4771A2B816E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AA7372-46AE-5D46-9CAC-881599F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61067-3A05-9440-9BC5-5E19430A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6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380F8-71D8-6E44-B8FB-3DA9D57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064B8-60D9-D04E-A0A0-32C52A45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B79D7-06CF-C647-B2B9-EB1823B5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DCE40F-D0B0-AE4F-80C2-0001E7D6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32A-4105-FD45-B26C-4A28520DE577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5FE9A7-05B4-294D-A4B0-EB6C50C8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CD532C-1B42-2440-A75F-5E07D269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27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45A4B0-0154-874D-BB38-CE51CE74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9C36D-DC19-CA40-AB57-DC84468D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032FD-7B96-8740-BFFD-AE1CCE758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1286-2237-CD4F-B5BA-E206B202D09B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F920C-6F9C-724C-8C6D-DD60CFFF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DCBCA-BC1B-0B42-ADE4-15FC22B6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gec@notredameduconfluent.f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pel@notredameduconfluent.fr" TargetMode="Externa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ntine@notredameduconfluent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6187679" y="1071607"/>
            <a:ext cx="6004321" cy="473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Ecole Notre-Dame du Confluent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Réunions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 de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rentrée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Jeudi 12 septembre 2024 – 18h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5B184235-8F33-6148-BBDD-A4ABFB8D85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77315E-86C3-AB42-B5D3-CD3A30D5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" b="3"/>
          <a:stretch/>
        </p:blipFill>
        <p:spPr>
          <a:xfrm>
            <a:off x="529534" y="527553"/>
            <a:ext cx="5365961" cy="52979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8C681B-C1EE-4541-B951-BCA40D22DE32}"/>
              </a:ext>
            </a:extLst>
          </p:cNvPr>
          <p:cNvSpPr txBox="1"/>
          <p:nvPr/>
        </p:nvSpPr>
        <p:spPr>
          <a:xfrm>
            <a:off x="7222210" y="4602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52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14505"/>
            <a:ext cx="121919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SOIR : 16h45 -&gt; 18h00</a:t>
            </a:r>
          </a:p>
          <a:p>
            <a:pPr algn="ctr"/>
            <a:r>
              <a:rPr lang="fr-FR" sz="4000" b="1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L’inscription à l’avance n’est pas obligatoire</a:t>
            </a:r>
          </a:p>
          <a:p>
            <a:pPr algn="ctr"/>
            <a:endParaRPr lang="fr-FR" sz="40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Etude surveillée pour les élèves de CP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Devoirs faits avec Elodie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Etude surveillée pour les élèves de CE1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et de CE2 </a:t>
            </a:r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avec Dominique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triangle&#10;&#10;Description générée automatiquement">
            <a:extLst>
              <a:ext uri="{FF2B5EF4-FFF2-40B4-BE49-F238E27FC236}">
                <a16:creationId xmlns:a16="http://schemas.microsoft.com/office/drawing/2014/main" id="{D70A631F-1746-A399-FCB8-0B42553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8" b="10874"/>
          <a:stretch/>
        </p:blipFill>
        <p:spPr>
          <a:xfrm>
            <a:off x="2921000" y="2786743"/>
            <a:ext cx="6350000" cy="4071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3" y="0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51025" y="7"/>
            <a:ext cx="12228511" cy="595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Mardi 24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</a:t>
            </a:r>
            <a:r>
              <a:rPr lang="fr-FR" sz="33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14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8100" y="4745"/>
            <a:ext cx="12191997" cy="619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Pas de médicament</a:t>
            </a: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sauf PAI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MCj04113200000[1]">
            <a:extLst>
              <a:ext uri="{FF2B5EF4-FFF2-40B4-BE49-F238E27FC236}">
                <a16:creationId xmlns:a16="http://schemas.microsoft.com/office/drawing/2014/main" id="{75CC55C2-A021-5242-9836-887D7642C7E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38" y="2859318"/>
            <a:ext cx="2253346" cy="14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6065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3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CALENDRIER SCOLAIRE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CA928-F8E0-6C41-80FD-504D74EEA3C1}"/>
              </a:ext>
            </a:extLst>
          </p:cNvPr>
          <p:cNvSpPr/>
          <p:nvPr/>
        </p:nvSpPr>
        <p:spPr>
          <a:xfrm>
            <a:off x="29225" y="2690057"/>
            <a:ext cx="12061174" cy="391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Marché de Noël -&gt; Samedi 7 décembre 2024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Portes Ouvertes -&gt; Samedi 12 avril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du 8 mai -&gt;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6 mai 2025 après la classe au lundi 12 mai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de l’Ascension -&gt;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27 mai 2025 après la classe au lundi 2 juin 2025 au matin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de Pentecôte -&gt; Lundi 9 juin 2025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Fin d’année scolaire -&gt; Vendredi 4 juillet 2025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après la classe</a:t>
            </a:r>
          </a:p>
        </p:txBody>
      </p:sp>
    </p:spTree>
    <p:extLst>
      <p:ext uri="{BB962C8B-B14F-4D97-AF65-F5344CB8AC3E}">
        <p14:creationId xmlns:p14="http://schemas.microsoft.com/office/powerpoint/2010/main" val="371402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6500"/>
            <a:ext cx="12191997" cy="669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Trouve ta voix/e,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Exprime-toi ! 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ANNEE 1 : Déclame ! (la poésie)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7"/>
            <a:ext cx="12191997" cy="533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Défi Développement Durable 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Collecte des piles et des lunettes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-1366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EDULIVRET SUR EDUMOOV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4F7A2-E112-C243-946E-7E30F07A84F1}"/>
              </a:ext>
            </a:extLst>
          </p:cNvPr>
          <p:cNvSpPr/>
          <p:nvPr/>
        </p:nvSpPr>
        <p:spPr>
          <a:xfrm>
            <a:off x="101795" y="2782594"/>
            <a:ext cx="12191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CP, CE1 et CE2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Mise en ligne le 03/02/2025 et le 23/06/2025</a:t>
            </a:r>
          </a:p>
        </p:txBody>
      </p:sp>
    </p:spTree>
    <p:extLst>
      <p:ext uri="{BB962C8B-B14F-4D97-AF65-F5344CB8AC3E}">
        <p14:creationId xmlns:p14="http://schemas.microsoft.com/office/powerpoint/2010/main" val="7485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0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C1769-6258-CD4F-AAE4-CE5F5A7FCC98}"/>
              </a:ext>
            </a:extLst>
          </p:cNvPr>
          <p:cNvSpPr/>
          <p:nvPr/>
        </p:nvSpPr>
        <p:spPr>
          <a:xfrm>
            <a:off x="-29222" y="2863461"/>
            <a:ext cx="12191996" cy="240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ACCOMPAGNER SON ENFANT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AU QUOTIDIEN</a:t>
            </a:r>
          </a:p>
        </p:txBody>
      </p:sp>
    </p:spTree>
    <p:extLst>
      <p:ext uri="{BB962C8B-B14F-4D97-AF65-F5344CB8AC3E}">
        <p14:creationId xmlns:p14="http://schemas.microsoft.com/office/powerpoint/2010/main" val="3836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291096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6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4CEB-7C44-824E-8FAA-D8FFA8423FB9}"/>
              </a:ext>
            </a:extLst>
          </p:cNvPr>
          <p:cNvSpPr/>
          <p:nvPr/>
        </p:nvSpPr>
        <p:spPr>
          <a:xfrm>
            <a:off x="-34290" y="1742847"/>
            <a:ext cx="12192000" cy="111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8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APC – Activités Pédagogiques Complémentaires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9A7A4-01C2-5B49-831E-AC1DA11EA7DD}"/>
              </a:ext>
            </a:extLst>
          </p:cNvPr>
          <p:cNvSpPr/>
          <p:nvPr/>
        </p:nvSpPr>
        <p:spPr>
          <a:xfrm>
            <a:off x="48930" y="2827567"/>
            <a:ext cx="12037976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CP, CE1, CE2</a:t>
            </a:r>
            <a:r>
              <a:rPr lang="fr-FR" sz="4400" b="1" dirty="0">
                <a:latin typeface="Avenir Heavy" panose="02000503020000020003" pitchFamily="2" charset="0"/>
                <a:cs typeface="Arial" panose="020B0604020202020204" pitchFamily="34" charset="0"/>
              </a:rPr>
              <a:t>					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Par période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Mardi : 16h45 – 17h30 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(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N’oubliez pas le goûter)</a:t>
            </a:r>
            <a:endParaRPr lang="fr-FR" sz="4400" b="1" i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Vendredi sur la pause méridienne</a:t>
            </a:r>
          </a:p>
        </p:txBody>
      </p:sp>
    </p:spTree>
    <p:extLst>
      <p:ext uri="{BB962C8B-B14F-4D97-AF65-F5344CB8AC3E}">
        <p14:creationId xmlns:p14="http://schemas.microsoft.com/office/powerpoint/2010/main" val="16015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-20719"/>
            <a:ext cx="12191997" cy="92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Merci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nouvelles familles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nouveaux membres de l’équipe pédagogique !</a:t>
            </a:r>
          </a:p>
          <a:p>
            <a:pPr algn="ctr">
              <a:lnSpc>
                <a:spcPct val="200000"/>
              </a:lnSpc>
            </a:pPr>
            <a:endParaRPr lang="fr-FR" sz="48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1" y="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7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4DED0-D169-F144-8194-8E79485D1A97}"/>
              </a:ext>
            </a:extLst>
          </p:cNvPr>
          <p:cNvSpPr/>
          <p:nvPr/>
        </p:nvSpPr>
        <p:spPr>
          <a:xfrm>
            <a:off x="58068" y="947840"/>
            <a:ext cx="12133932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RELATIONS AVEC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 COMMUNE DE LA MULATIERE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159B-78DB-7748-8A2F-4B06E37C169E}"/>
              </a:ext>
            </a:extLst>
          </p:cNvPr>
          <p:cNvSpPr/>
          <p:nvPr/>
        </p:nvSpPr>
        <p:spPr>
          <a:xfrm>
            <a:off x="0" y="4069080"/>
            <a:ext cx="12235727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Accès aux infrastructures : Terrain d’aventures, Dojo, stade, gymnase etc.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Séances de natation à la piscine l’Ammonite</a:t>
            </a:r>
          </a:p>
        </p:txBody>
      </p:sp>
    </p:spTree>
    <p:extLst>
      <p:ext uri="{BB962C8B-B14F-4D97-AF65-F5344CB8AC3E}">
        <p14:creationId xmlns:p14="http://schemas.microsoft.com/office/powerpoint/2010/main" val="327463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8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E2C3B-45F8-9147-80CF-C067A123F357}"/>
              </a:ext>
            </a:extLst>
          </p:cNvPr>
          <p:cNvSpPr/>
          <p:nvPr/>
        </p:nvSpPr>
        <p:spPr>
          <a:xfrm>
            <a:off x="-12505" y="831960"/>
            <a:ext cx="12162967" cy="605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PROJET PASTORAL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DE NOTRE ETABLISSEMENT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1h hebdomadaire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Visites hebdomadaires de Don Félix-Henri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Préparation aux sacrements </a:t>
            </a:r>
            <a:r>
              <a:rPr lang="fr-FR" sz="2800" b="1" i="1" dirty="0">
                <a:latin typeface="Avenir Book" panose="02000503020000020003" pitchFamily="2" charset="0"/>
                <a:cs typeface="Arial" panose="020B0604020202020204" pitchFamily="34" charset="0"/>
              </a:rPr>
              <a:t>(baptême/première communion)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Messes des familles (Messe de rentrée : 06/10)</a:t>
            </a:r>
          </a:p>
        </p:txBody>
      </p:sp>
    </p:spTree>
    <p:extLst>
      <p:ext uri="{BB962C8B-B14F-4D97-AF65-F5344CB8AC3E}">
        <p14:creationId xmlns:p14="http://schemas.microsoft.com/office/powerpoint/2010/main" val="137960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9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CC64E8-6058-BB4B-B0FF-8C9964788CB0}"/>
              </a:ext>
            </a:extLst>
          </p:cNvPr>
          <p:cNvSpPr/>
          <p:nvPr/>
        </p:nvSpPr>
        <p:spPr>
          <a:xfrm>
            <a:off x="29033" y="2373850"/>
            <a:ext cx="12192000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Ecolien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Tableau noir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34594-850F-1044-AB7A-990B7164D6EE}"/>
              </a:ext>
            </a:extLst>
          </p:cNvPr>
          <p:cNvSpPr/>
          <p:nvPr/>
        </p:nvSpPr>
        <p:spPr>
          <a:xfrm>
            <a:off x="29033" y="1131430"/>
            <a:ext cx="12192000" cy="12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MOYENS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154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699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1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Dialoguez régulièrement et tranquillement avec l’équipe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les horaires de l’établissement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Lisez et signez l’Ecolien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 règlement intérieur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08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F38F1-2C45-A3FE-ABA1-1AE5848C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5C3B68-50A3-0D55-F74C-EDDA9CAE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BCCFA4-82F2-D0AF-1AE6-84078AA3C25D}"/>
              </a:ext>
            </a:extLst>
          </p:cNvPr>
          <p:cNvSpPr txBox="1"/>
          <p:nvPr/>
        </p:nvSpPr>
        <p:spPr>
          <a:xfrm>
            <a:off x="-29028" y="-9235"/>
            <a:ext cx="12191997" cy="572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1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Donnez un rythme régulier à votre enfant (coucher tôt, manger aux mêmes heures)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Signalez tout changement important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Limitez les écrans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AFB405D-5698-CF11-C44C-BA395961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B5F62F9-5E87-C958-FC9A-4F2F5ABA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2" name="Image 1" descr="MCj04113200000[1]">
            <a:extLst>
              <a:ext uri="{FF2B5EF4-FFF2-40B4-BE49-F238E27FC236}">
                <a16:creationId xmlns:a16="http://schemas.microsoft.com/office/drawing/2014/main" id="{73455C7D-6DA1-6A0B-11A9-39EAD61D487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9150" y="4717311"/>
            <a:ext cx="1190356" cy="7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90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596F5-9602-DAF5-33A1-3C1A3FA0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7D587C-B287-CA96-CCD9-938D3F4B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612D6B9-C9E5-52BC-F437-7E1A5130A331}"/>
              </a:ext>
            </a:extLst>
          </p:cNvPr>
          <p:cNvSpPr txBox="1"/>
          <p:nvPr/>
        </p:nvSpPr>
        <p:spPr>
          <a:xfrm>
            <a:off x="-29028" y="-9235"/>
            <a:ext cx="12191997" cy="677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(charte)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domaine d’expertise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autorité dans notre domaine d’expertise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AAF5A95-2E64-2582-862D-E23B1479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DDC9365-4B70-9CA1-AEE3-AD38086D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48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finir,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Nous sommes à votre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ECOUTE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DISPONIBLE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mais pas à votre disposition…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FB5D6-38DF-8949-9E57-B39E7F1A14A8}"/>
              </a:ext>
            </a:extLst>
          </p:cNvPr>
          <p:cNvSpPr/>
          <p:nvPr/>
        </p:nvSpPr>
        <p:spPr>
          <a:xfrm>
            <a:off x="346003" y="5514455"/>
            <a:ext cx="11796820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N’hésitez pas à communiquer via l’</a:t>
            </a: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Ecolien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034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L’OGEC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5095"/>
            <a:ext cx="5725098" cy="35138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469F7F-AEE0-A593-DCBA-8C2EDBCC54AB}"/>
              </a:ext>
            </a:extLst>
          </p:cNvPr>
          <p:cNvSpPr txBox="1"/>
          <p:nvPr/>
        </p:nvSpPr>
        <p:spPr>
          <a:xfrm>
            <a:off x="5921648" y="3477339"/>
            <a:ext cx="620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ursive standard" pitchFamily="2" charset="0"/>
              </a:rPr>
              <a:t>Pour toute question liée à la facturation :</a:t>
            </a:r>
          </a:p>
          <a:p>
            <a:endParaRPr lang="fr-FR" sz="2800" b="1" dirty="0">
              <a:latin typeface="Cursive standard" pitchFamily="2" charset="0"/>
            </a:endParaRPr>
          </a:p>
          <a:p>
            <a:r>
              <a:rPr lang="fr-FR" sz="2800" b="1" dirty="0">
                <a:latin typeface="Cursive standard" pitchFamily="2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ogec@notredameduconfluent.fr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7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L’APEL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75208" y="2790873"/>
            <a:ext cx="5150936" cy="35138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3FB59B-EC8B-90B3-7554-6B9AAA9C728F}"/>
              </a:ext>
            </a:extLst>
          </p:cNvPr>
          <p:cNvSpPr txBox="1"/>
          <p:nvPr/>
        </p:nvSpPr>
        <p:spPr>
          <a:xfrm>
            <a:off x="5984710" y="4919695"/>
            <a:ext cx="620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ursive standard" pitchFamily="2" charset="0"/>
              </a:rPr>
              <a:t>Pour toute question :</a:t>
            </a:r>
          </a:p>
          <a:p>
            <a:endParaRPr lang="fr-FR" sz="2800" b="1" dirty="0">
              <a:latin typeface="Cursive standard" pitchFamily="2" charset="0"/>
            </a:endParaRPr>
          </a:p>
          <a:p>
            <a:r>
              <a:rPr lang="fr-FR" sz="2800" b="1" dirty="0">
                <a:latin typeface="Cursive standard" pitchFamily="2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apel@notredameduconfluent.fr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217716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L’EQUIPE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9337F1-9458-85F6-21C5-F269AFD3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5" y="-312346"/>
            <a:ext cx="11287223" cy="72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BD7C5-D5D2-2D83-318C-B3082E1B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6AE08CD-C098-9E9D-26E9-26340D94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A16A96-69F5-D93A-076C-1DFEC75D76A4}"/>
              </a:ext>
            </a:extLst>
          </p:cNvPr>
          <p:cNvSpPr txBox="1"/>
          <p:nvPr/>
        </p:nvSpPr>
        <p:spPr>
          <a:xfrm>
            <a:off x="-43539" y="-375376"/>
            <a:ext cx="12191997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CANTINE</a:t>
            </a:r>
          </a:p>
          <a:p>
            <a:pPr algn="ctr">
              <a:lnSpc>
                <a:spcPct val="200000"/>
              </a:lnSpc>
            </a:pPr>
            <a:endParaRPr lang="fr-FR" sz="20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>
                <a:latin typeface="Cursive standard" pitchFamily="2" charset="0"/>
              </a:rPr>
              <a:t>Pour toute question liée à la cantine :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cantine@notredameduconfluent.fr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Lundi 23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Lundi 7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1322970-B31B-6E31-23EE-F82AD72D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14514" y="2002975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GENERALE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9 points clés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9"/>
            <a:ext cx="12191997" cy="459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8h15 – 11h30 / 13h30 – 16h30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16509" y="-11421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FE2188F-769E-436B-8DBB-6725A751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76785"/>
              </p:ext>
            </p:extLst>
          </p:nvPr>
        </p:nvGraphicFramePr>
        <p:xfrm>
          <a:off x="776288" y="2628293"/>
          <a:ext cx="10496550" cy="352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50">
                  <a:extLst>
                    <a:ext uri="{9D8B030D-6E8A-4147-A177-3AD203B41FA5}">
                      <a16:colId xmlns:a16="http://schemas.microsoft.com/office/drawing/2014/main" val="47814709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3434855146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914750883"/>
                    </a:ext>
                  </a:extLst>
                </a:gridCol>
              </a:tblGrid>
              <a:tr h="705198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MATIN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APRES-MIDI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72461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Ouverture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66276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Fermeture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413957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Entrée en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739385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Sortie des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85411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2F1598D-BD80-35BC-F032-53F352F0AC9D}"/>
              </a:ext>
            </a:extLst>
          </p:cNvPr>
          <p:cNvSpPr txBox="1"/>
          <p:nvPr/>
        </p:nvSpPr>
        <p:spPr>
          <a:xfrm>
            <a:off x="-5079" y="5892534"/>
            <a:ext cx="12191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*Nouveau fonctionnement de la sortie pour les classes de 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CE1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de 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CE2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626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tx2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MATIN</a:t>
            </a:r>
            <a:endParaRPr lang="fr-FR" sz="4400" b="1" dirty="0">
              <a:solidFill>
                <a:schemeClr val="tx2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1056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Ponctualité et emploi du temps régulier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Dire bonjour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Jeux libres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1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764</Words>
  <Application>Microsoft Macintosh PowerPoint</Application>
  <PresentationFormat>Grand écran</PresentationFormat>
  <Paragraphs>204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Apple Chancery</vt:lpstr>
      <vt:lpstr>Arial</vt:lpstr>
      <vt:lpstr>Avenir Black</vt:lpstr>
      <vt:lpstr>Avenir Book</vt:lpstr>
      <vt:lpstr>Avenir Heavy</vt:lpstr>
      <vt:lpstr>Avenir Heavy Oblique</vt:lpstr>
      <vt:lpstr>Calibri</vt:lpstr>
      <vt:lpstr>Calibri Light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Viagers Rochat</dc:creator>
  <cp:lastModifiedBy>Microsoft Office User</cp:lastModifiedBy>
  <cp:revision>27</cp:revision>
  <dcterms:created xsi:type="dcterms:W3CDTF">2020-09-06T14:41:38Z</dcterms:created>
  <dcterms:modified xsi:type="dcterms:W3CDTF">2024-09-11T09:32:22Z</dcterms:modified>
</cp:coreProperties>
</file>