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4" r:id="rId3"/>
    <p:sldId id="257" r:id="rId4"/>
    <p:sldId id="258" r:id="rId5"/>
    <p:sldId id="259" r:id="rId6"/>
    <p:sldId id="260" r:id="rId7"/>
    <p:sldId id="287" r:id="rId8"/>
    <p:sldId id="289" r:id="rId9"/>
    <p:sldId id="288" r:id="rId10"/>
    <p:sldId id="261" r:id="rId11"/>
    <p:sldId id="270" r:id="rId12"/>
    <p:sldId id="262" r:id="rId13"/>
    <p:sldId id="290" r:id="rId14"/>
    <p:sldId id="263" r:id="rId15"/>
    <p:sldId id="291" r:id="rId16"/>
    <p:sldId id="264" r:id="rId17"/>
    <p:sldId id="265" r:id="rId18"/>
    <p:sldId id="266" r:id="rId19"/>
    <p:sldId id="283" r:id="rId20"/>
    <p:sldId id="267" r:id="rId21"/>
    <p:sldId id="272" r:id="rId22"/>
    <p:sldId id="268" r:id="rId23"/>
    <p:sldId id="269" r:id="rId24"/>
    <p:sldId id="275" r:id="rId25"/>
    <p:sldId id="276" r:id="rId26"/>
    <p:sldId id="286" r:id="rId27"/>
    <p:sldId id="282" r:id="rId28"/>
    <p:sldId id="28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1"/>
    <p:restoredTop sz="94648"/>
  </p:normalViewPr>
  <p:slideViewPr>
    <p:cSldViewPr snapToGrid="0" snapToObjects="1" showGuides="1">
      <p:cViewPr varScale="1">
        <p:scale>
          <a:sx n="88" d="100"/>
          <a:sy n="88" d="100"/>
        </p:scale>
        <p:origin x="184" y="704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14880-A54D-5F4F-B547-11BE559403B2}" type="datetimeFigureOut">
              <a:rPr lang="fr-FR" smtClean="0"/>
              <a:t>10/09/2023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81430-9E80-8248-9620-C1FF967C813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67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9F32E-DF90-984A-BCF1-270617FCA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6762114-B76C-024A-B87C-A42B240C9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37A1D-F6C6-F94D-B6BF-840DBB9C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0EB0-3667-B64B-8D27-25B89C2F12C8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FAD8BE-2789-934A-A174-69742F28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046A0D-5DE8-6840-B861-EE60EAD6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48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8BE7B-17C4-A14A-9D13-2A68ABDB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022A9-CD37-C44C-B2C3-59F8EB970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AC5FB-33DD-C34A-AAAB-A8B00586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D356-DC94-D949-8096-1C0AAF2FD6FA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EF096C-D34A-9849-A894-D18E19E6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8B9DE5-2C72-FE4F-BF7D-5703CDA2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6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7B728B-37FE-9548-9BA7-BE948F712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82F5C6-63FF-E34A-9F3F-D21511ED0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95FD98-D4AC-E949-8645-33F65B7F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87DE3-B350-0B4A-8DC1-3E30FA68597E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D56BC-9FD6-B542-9B99-7D316240D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71ADBA-49B5-364E-BD67-A2C43680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77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5B4A3-F5DB-2340-8008-9382D086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060EA9-91FB-3E48-9ED4-C1D316E4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0EECFD-FE63-354E-A280-7C6251EF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ECB9-FA25-9643-879F-0AB95C0E4F78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8645B-8B7A-464F-B2BB-A579B64C1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36342-04A4-A64F-961F-C2D3F9F3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74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D5FF6-0870-0942-A00D-39909693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FD6223-B924-1043-A882-C07A9BC0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13DCE-F9BF-6544-BCE2-24F56BF3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7D76-91AC-4E46-8FB4-B199472CFB8D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EE7035-368E-6C40-A670-16DF81CF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83E552-97F7-4E41-9F1F-88409D73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06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DB9A2-AF41-0548-B8F4-C64633C8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381CEE-8504-4A45-864C-4EA07C8BF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C6C0C-56E3-7148-89E5-A119E47FD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71CBE2-59DB-4841-B95A-666E2E25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1A24-365B-9145-98BC-407E4F688759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3F4445-245F-3340-97C5-39D94616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36EC9D-A103-664C-AC81-45A17DEA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092DDE-4310-0246-B9A4-A94B7F73A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456B6D-683F-0543-8DAA-C80F2C727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878656-EA71-DC42-A41B-DAC2359DB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1FD794-A865-AD42-842F-67AF2C194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DF5DA99-329C-7F4D-901D-559BFE38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4D0A9C-8387-B04B-AD34-C4A911A4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11276-2129-5147-922B-D8BA91816DB5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492311F-AFEF-8C4A-8B61-EAC12B78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AA1AF46-815A-7C41-A87E-ADD347E9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5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F73B0-64FB-6B4A-AAC2-0C9FE027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DF75B4-8123-EB4F-BF5B-076A3C041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F930-828A-6C40-B585-008742361E89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7C445C0-309A-674D-90E5-00ACE8F1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5EF4B9-B491-2A4B-B2DA-35CB1CBAC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57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CF4DBD-158C-434C-8CAB-A58D75E2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3BC41-EE49-4845-B2DC-E2CE32DE2041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7D07CC-3120-7040-89EF-7812F680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ECB733-DCA2-A449-9463-7C1FAF73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05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63788-7301-2046-A3AD-E2D71E23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8F9976-9AC7-2244-B634-9CC803C58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3C3B6-B272-F344-801E-806E33B7A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18C3AE-37F5-DC41-813C-FAF62798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6C1-DACA-B348-892D-4771A2B816E8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AA7372-46AE-5D46-9CAC-881599FA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461067-3A05-9440-9BC5-5E19430A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6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D380F8-71D8-6E44-B8FB-3DA9D577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20064B8-60D9-D04E-A0A0-32C52A454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EB79D7-06CF-C647-B2B9-EB1823B5E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DCE40F-D0B0-AE4F-80C2-0001E7D6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932A-4105-FD45-B26C-4A28520DE577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5FE9A7-05B4-294D-A4B0-EB6C50C8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Tous masqués, tous protégés !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CD532C-1B42-2440-A75F-5E07D269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27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45A4B0-0154-874D-BB38-CE51CE742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F9C36D-DC19-CA40-AB57-DC84468D6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032FD-7B96-8740-BFFD-AE1CCE758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1286-2237-CD4F-B5BA-E206B202D09B}" type="datetime1">
              <a:rPr lang="fr-FR" smtClean="0"/>
              <a:t>10/09/2023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5F920C-6F9C-724C-8C6D-DD60CFFF1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Tous masqués, tous protégés !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DCBCA-BC1B-0B42-ADE4-15FC22B65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4235-8F33-6148-BBDD-A4ABFB8D85A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5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j-x1zOl_W2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rvice.scolaire@lamulatiere.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6187679" y="1071607"/>
            <a:ext cx="6004321" cy="473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Ecole Notre-Dame du Confluent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Réunions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 de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rentrée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Cycle 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Cycle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Cycle 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chemeClr val="accent2">
                  <a:lumMod val="75000"/>
                </a:schemeClr>
              </a:solidFill>
              <a:latin typeface="Apple Chancery" panose="03020702040506060504" pitchFamily="66" charset="-79"/>
              <a:ea typeface="+mj-ea"/>
              <a:cs typeface="Apple Chancery" panose="03020702040506060504" pitchFamily="66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  <a:latin typeface="Apple Chancery" panose="03020702040506060504" pitchFamily="66" charset="-79"/>
                <a:ea typeface="+mj-ea"/>
                <a:cs typeface="Apple Chancery" panose="03020702040506060504" pitchFamily="66" charset="-79"/>
              </a:rPr>
              <a:t>Mardi 12 septembre 2023 – 18h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0529" y="6356350"/>
            <a:ext cx="105498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fld id="{5B184235-8F33-6148-BBDD-A4ABFB8D85A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l">
                <a:spcAft>
                  <a:spcPts val="60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A77315E-86C3-AB42-B5D3-CD3A30D58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" b="3"/>
          <a:stretch/>
        </p:blipFill>
        <p:spPr>
          <a:xfrm>
            <a:off x="529534" y="527553"/>
            <a:ext cx="5365961" cy="52979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48C681B-C1EE-4541-B951-BCA40D22DE32}"/>
              </a:ext>
            </a:extLst>
          </p:cNvPr>
          <p:cNvSpPr txBox="1"/>
          <p:nvPr/>
        </p:nvSpPr>
        <p:spPr>
          <a:xfrm>
            <a:off x="7222210" y="46029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523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14505"/>
            <a:ext cx="1219199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SOIR : 16h45 -&gt; 18h00</a:t>
            </a:r>
          </a:p>
          <a:p>
            <a:pPr indent="-571500" algn="ctr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Garderie du soir pour les élèves de maternelle</a:t>
            </a: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Accueil individualisé par Lorraine et Inès (Alexia)</a:t>
            </a:r>
            <a:endParaRPr lang="fr-FR" sz="4000" b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2000" b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indent="-571500" algn="ctr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Etude surveillée pour les élèves du CP au CM2</a:t>
            </a:r>
          </a:p>
          <a:p>
            <a:pPr algn="ctr"/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Devoirs faits avec Elodie et Dominique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9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olice, texte, triangle&#10;&#10;Description générée automatiquement">
            <a:extLst>
              <a:ext uri="{FF2B5EF4-FFF2-40B4-BE49-F238E27FC236}">
                <a16:creationId xmlns:a16="http://schemas.microsoft.com/office/drawing/2014/main" id="{D70A631F-1746-A399-FCB8-0B42553FC3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8" b="10874"/>
          <a:stretch/>
        </p:blipFill>
        <p:spPr>
          <a:xfrm>
            <a:off x="2921000" y="2786743"/>
            <a:ext cx="6350000" cy="40712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3" y="0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86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51025" y="7"/>
            <a:ext cx="12228511" cy="595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incendie -&gt; Lundi 18 septembre 2023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5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attentat-intrusion -&gt; </a:t>
            </a:r>
            <a:r>
              <a:rPr lang="fr-FR" sz="33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2 octobre 2023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Exercice confinement -&gt; Lundi 27 novembre 2023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7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8100" y="4745"/>
            <a:ext cx="12191997" cy="619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2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SECURITE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Pas de médicament</a:t>
            </a:r>
          </a:p>
          <a:p>
            <a:pPr algn="ctr">
              <a:lnSpc>
                <a:spcPct val="200000"/>
              </a:lnSpc>
            </a:pPr>
            <a:r>
              <a:rPr lang="fr-FR" sz="3600" b="1" dirty="0">
                <a:latin typeface="Avenir Heavy" panose="02000503020000020003" pitchFamily="2" charset="0"/>
                <a:cs typeface="Arial" panose="020B0604020202020204" pitchFamily="34" charset="0"/>
              </a:rPr>
              <a:t>sauf PAI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 descr="MCj04113200000[1]">
            <a:extLst>
              <a:ext uri="{FF2B5EF4-FFF2-40B4-BE49-F238E27FC236}">
                <a16:creationId xmlns:a16="http://schemas.microsoft.com/office/drawing/2014/main" id="{75CC55C2-A021-5242-9836-887D7642C7E7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338" y="2859318"/>
            <a:ext cx="2253346" cy="146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733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6065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3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CALENDRIER SCOLAIRE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CA928-F8E0-6C41-80FD-504D74EEA3C1}"/>
              </a:ext>
            </a:extLst>
          </p:cNvPr>
          <p:cNvSpPr/>
          <p:nvPr/>
        </p:nvSpPr>
        <p:spPr>
          <a:xfrm>
            <a:off x="29225" y="2690057"/>
            <a:ext cx="12061174" cy="4283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10 ans de l’école ND du Confluent </a:t>
            </a:r>
          </a:p>
          <a:p>
            <a:pPr algn="ctr">
              <a:lnSpc>
                <a:spcPct val="150000"/>
              </a:lnSpc>
            </a:pPr>
            <a:r>
              <a:rPr lang="fr-FR" sz="36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Mercredi 27 septembre 2023</a:t>
            </a:r>
          </a:p>
          <a:p>
            <a:pPr algn="ctr">
              <a:lnSpc>
                <a:spcPct val="150000"/>
              </a:lnSpc>
            </a:pPr>
            <a:r>
              <a:rPr lang="fr-FR" sz="2800" b="1" i="1" dirty="0">
                <a:latin typeface="Avenir Heavy Oblique" panose="02000503020000020003" pitchFamily="2" charset="0"/>
                <a:cs typeface="Arial" panose="020B0604020202020204" pitchFamily="34" charset="0"/>
              </a:rPr>
              <a:t>Journée travaillée</a:t>
            </a:r>
          </a:p>
          <a:p>
            <a:pPr algn="ctr">
              <a:lnSpc>
                <a:spcPct val="150000"/>
              </a:lnSpc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Horaires inchangés</a:t>
            </a:r>
          </a:p>
          <a:p>
            <a:pPr algn="ctr">
              <a:lnSpc>
                <a:spcPct val="150000"/>
              </a:lnSpc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Garderie du matin et Garderie du soir/Etude</a:t>
            </a:r>
          </a:p>
          <a:p>
            <a:pPr algn="ctr">
              <a:lnSpc>
                <a:spcPct val="150000"/>
              </a:lnSpc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PIQUE-NIQUE pour TOUS</a:t>
            </a:r>
          </a:p>
        </p:txBody>
      </p:sp>
    </p:spTree>
    <p:extLst>
      <p:ext uri="{BB962C8B-B14F-4D97-AF65-F5344CB8AC3E}">
        <p14:creationId xmlns:p14="http://schemas.microsoft.com/office/powerpoint/2010/main" val="3567595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6065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3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CALENDRIER SCOLAIRE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DCA928-F8E0-6C41-80FD-504D74EEA3C1}"/>
              </a:ext>
            </a:extLst>
          </p:cNvPr>
          <p:cNvSpPr/>
          <p:nvPr/>
        </p:nvSpPr>
        <p:spPr>
          <a:xfrm>
            <a:off x="29225" y="2690057"/>
            <a:ext cx="12061174" cy="326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Marché de Noël -&gt; Samedi 2 décembre 2023 au matin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Portes Ouvertes -&gt; Samedi 23 mars 2024 au matin (sauf les PS)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Pont de l’Ascension -&gt;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du mardi 7 mai 2024 après la classe au lundi 13 mai 2024 au matin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Lundi de Pentecôte -&gt; Lundi 20 mai 2024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Fin d’année scolaire -&gt; Mardi 2 juillet 2024 </a:t>
            </a:r>
            <a:r>
              <a:rPr lang="fr-FR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après la classe</a:t>
            </a:r>
          </a:p>
        </p:txBody>
      </p:sp>
    </p:spTree>
    <p:extLst>
      <p:ext uri="{BB962C8B-B14F-4D97-AF65-F5344CB8AC3E}">
        <p14:creationId xmlns:p14="http://schemas.microsoft.com/office/powerpoint/2010/main" val="3714021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6500"/>
            <a:ext cx="12191997" cy="669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Enfants d’hier et d’aujourd’hui,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façonnons le monde de demain 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ANNEE 3 :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  <a:hlinkClick r:id="rId4"/>
              </a:rPr>
              <a:t>L’enfant dans la société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08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7"/>
            <a:ext cx="12191997" cy="5336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4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PROJET D’ECOLE</a:t>
            </a:r>
            <a:endParaRPr lang="fr-FR" sz="4400" b="1" dirty="0"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« Défi Développement Durable »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Collecte des piles et des lunettes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71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-13662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24F7A2-E112-C243-946E-7E30F07A84F1}"/>
              </a:ext>
            </a:extLst>
          </p:cNvPr>
          <p:cNvSpPr/>
          <p:nvPr/>
        </p:nvSpPr>
        <p:spPr>
          <a:xfrm>
            <a:off x="101795" y="2782594"/>
            <a:ext cx="121919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CAHIER DE PROGRES ET DE REUSSITES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000" b="1" dirty="0">
                <a:latin typeface="Cursive standard" pitchFamily="2" charset="0"/>
                <a:cs typeface="Arial" panose="020B0604020202020204" pitchFamily="34" charset="0"/>
              </a:rPr>
              <a:t>À signer début février et en fin d’année scolaire</a:t>
            </a:r>
          </a:p>
        </p:txBody>
      </p:sp>
    </p:spTree>
    <p:extLst>
      <p:ext uri="{BB962C8B-B14F-4D97-AF65-F5344CB8AC3E}">
        <p14:creationId xmlns:p14="http://schemas.microsoft.com/office/powerpoint/2010/main" val="1665603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-13662"/>
            <a:ext cx="12191997" cy="262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EDULIVRET SUR EDUMOOV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24F7A2-E112-C243-946E-7E30F07A84F1}"/>
              </a:ext>
            </a:extLst>
          </p:cNvPr>
          <p:cNvSpPr/>
          <p:nvPr/>
        </p:nvSpPr>
        <p:spPr>
          <a:xfrm>
            <a:off x="101795" y="2782594"/>
            <a:ext cx="121919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CP au CM2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Mise en ligne le 05/02/2024 et le 24/06/2024</a:t>
            </a:r>
          </a:p>
        </p:txBody>
      </p:sp>
    </p:spTree>
    <p:extLst>
      <p:ext uri="{BB962C8B-B14F-4D97-AF65-F5344CB8AC3E}">
        <p14:creationId xmlns:p14="http://schemas.microsoft.com/office/powerpoint/2010/main" val="748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-20719"/>
            <a:ext cx="12191997" cy="92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7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Merci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nouvelles familles !</a:t>
            </a:r>
          </a:p>
          <a:p>
            <a:pPr algn="ctr">
              <a:lnSpc>
                <a:spcPct val="200000"/>
              </a:lnSpc>
            </a:pP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BIENVENUE</a:t>
            </a:r>
            <a:r>
              <a:rPr lang="fr-FR" sz="4800" b="1" dirty="0">
                <a:solidFill>
                  <a:schemeClr val="accent1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aux nouveaux membres de l’équipe pédagogique !</a:t>
            </a:r>
          </a:p>
          <a:p>
            <a:pPr algn="ctr">
              <a:lnSpc>
                <a:spcPct val="200000"/>
              </a:lnSpc>
            </a:pPr>
            <a:endParaRPr lang="fr-FR" sz="4800" b="1" dirty="0">
              <a:solidFill>
                <a:schemeClr val="accent1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000" b="1" dirty="0">
              <a:solidFill>
                <a:schemeClr val="accent1">
                  <a:lumMod val="50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4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0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5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AC1769-6258-CD4F-AAE4-CE5F5A7FCC98}"/>
              </a:ext>
            </a:extLst>
          </p:cNvPr>
          <p:cNvSpPr/>
          <p:nvPr/>
        </p:nvSpPr>
        <p:spPr>
          <a:xfrm>
            <a:off x="-29222" y="2863461"/>
            <a:ext cx="12191996" cy="2400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ACCOMPAGNER SON ENFANT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bg1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AU QUOTIDIEN</a:t>
            </a:r>
          </a:p>
        </p:txBody>
      </p:sp>
    </p:spTree>
    <p:extLst>
      <p:ext uri="{BB962C8B-B14F-4D97-AF65-F5344CB8AC3E}">
        <p14:creationId xmlns:p14="http://schemas.microsoft.com/office/powerpoint/2010/main" val="383651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36511" y="291096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6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4F4CEB-7C44-824E-8FAA-D8FFA8423FB9}"/>
              </a:ext>
            </a:extLst>
          </p:cNvPr>
          <p:cNvSpPr/>
          <p:nvPr/>
        </p:nvSpPr>
        <p:spPr>
          <a:xfrm>
            <a:off x="-34290" y="1742847"/>
            <a:ext cx="12192000" cy="111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38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APC – Activités Pédagogiques Complémentaires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9A7A4-01C2-5B49-831E-AC1DA11EA7DD}"/>
              </a:ext>
            </a:extLst>
          </p:cNvPr>
          <p:cNvSpPr/>
          <p:nvPr/>
        </p:nvSpPr>
        <p:spPr>
          <a:xfrm>
            <a:off x="48930" y="2827567"/>
            <a:ext cx="12037976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MS -&gt; CM2</a:t>
            </a:r>
            <a:r>
              <a:rPr lang="fr-FR" sz="4400" b="1" dirty="0">
                <a:latin typeface="Avenir Heavy" panose="02000503020000020003" pitchFamily="2" charset="0"/>
                <a:cs typeface="Arial" panose="020B0604020202020204" pitchFamily="34" charset="0"/>
              </a:rPr>
              <a:t>					</a:t>
            </a: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Par période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N’oubliez pas le goûter</a:t>
            </a:r>
          </a:p>
        </p:txBody>
      </p:sp>
    </p:spTree>
    <p:extLst>
      <p:ext uri="{BB962C8B-B14F-4D97-AF65-F5344CB8AC3E}">
        <p14:creationId xmlns:p14="http://schemas.microsoft.com/office/powerpoint/2010/main" val="1601592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1" y="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7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D4DED0-D169-F144-8194-8E79485D1A97}"/>
              </a:ext>
            </a:extLst>
          </p:cNvPr>
          <p:cNvSpPr/>
          <p:nvPr/>
        </p:nvSpPr>
        <p:spPr>
          <a:xfrm>
            <a:off x="58068" y="947840"/>
            <a:ext cx="12133932" cy="262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RELATIONS AVEC 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LA COMMUNE DE LA MULATIERE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8159B-78DB-7748-8A2F-4B06E37C169E}"/>
              </a:ext>
            </a:extLst>
          </p:cNvPr>
          <p:cNvSpPr/>
          <p:nvPr/>
        </p:nvSpPr>
        <p:spPr>
          <a:xfrm>
            <a:off x="0" y="3429000"/>
            <a:ext cx="12235727" cy="2520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Séances de natation (de la GS au CM2)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Service scolaire : </a:t>
            </a: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  <a:hlinkClick r:id="rId4"/>
              </a:rPr>
              <a:t>service.scolaire@lamulatiere.fr</a:t>
            </a:r>
            <a:endParaRPr lang="fr-FR" sz="4000" b="1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3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8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E2C3B-45F8-9147-80CF-C067A123F357}"/>
              </a:ext>
            </a:extLst>
          </p:cNvPr>
          <p:cNvSpPr/>
          <p:nvPr/>
        </p:nvSpPr>
        <p:spPr>
          <a:xfrm>
            <a:off x="-12505" y="831960"/>
            <a:ext cx="12162967" cy="605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PROJET PASTORAL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DE NOTRE ETABLISSEMENT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1h hebdomadaire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Visites hebdomadaires de Don Félix-Henri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latin typeface="Avenir Book" panose="02000503020000020003" pitchFamily="2" charset="0"/>
                <a:cs typeface="Arial" panose="020B0604020202020204" pitchFamily="34" charset="0"/>
              </a:rPr>
              <a:t>Préparation aux sacrements</a:t>
            </a:r>
          </a:p>
          <a:p>
            <a:pPr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1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Messes des familles</a:t>
            </a:r>
          </a:p>
        </p:txBody>
      </p:sp>
    </p:spTree>
    <p:extLst>
      <p:ext uri="{BB962C8B-B14F-4D97-AF65-F5344CB8AC3E}">
        <p14:creationId xmlns:p14="http://schemas.microsoft.com/office/powerpoint/2010/main" val="137960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30" y="6977"/>
            <a:ext cx="121919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10</a:t>
            </a: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CC64E8-6058-BB4B-B0FF-8C9964788CB0}"/>
              </a:ext>
            </a:extLst>
          </p:cNvPr>
          <p:cNvSpPr/>
          <p:nvPr/>
        </p:nvSpPr>
        <p:spPr>
          <a:xfrm>
            <a:off x="29033" y="2373850"/>
            <a:ext cx="12192000" cy="3982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Ecolien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Tableau noir</a:t>
            </a:r>
          </a:p>
          <a:p>
            <a:pPr marL="742950" indent="-742950" algn="ctr">
              <a:lnSpc>
                <a:spcPct val="200000"/>
              </a:lnSpc>
              <a:buFont typeface="+mj-lt"/>
              <a:buAutoNum type="arabicPeriod"/>
            </a:pPr>
            <a:r>
              <a:rPr lang="fr-FR" sz="4400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Site Internet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34594-850F-1044-AB7A-990B7164D6EE}"/>
              </a:ext>
            </a:extLst>
          </p:cNvPr>
          <p:cNvSpPr/>
          <p:nvPr/>
        </p:nvSpPr>
        <p:spPr>
          <a:xfrm>
            <a:off x="29033" y="1131430"/>
            <a:ext cx="12192000" cy="127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MOYENS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21540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677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finir,</a:t>
            </a:r>
          </a:p>
          <a:p>
            <a:pPr algn="ctr">
              <a:lnSpc>
                <a:spcPct val="20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50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domaine d’expertise</a:t>
            </a:r>
          </a:p>
          <a:p>
            <a:pPr algn="ctr">
              <a:lnSpc>
                <a:spcPct val="150000"/>
              </a:lnSpc>
            </a:pPr>
            <a:r>
              <a:rPr lang="fr-FR" sz="4400" b="1" i="1" dirty="0">
                <a:solidFill>
                  <a:schemeClr val="accent1">
                    <a:lumMod val="75000"/>
                  </a:schemeClr>
                </a:solidFill>
                <a:latin typeface="Avenir Heavy Oblique" panose="02000503020000020003" pitchFamily="2" charset="0"/>
                <a:cs typeface="Arial" panose="020B0604020202020204" pitchFamily="34" charset="0"/>
              </a:rPr>
              <a:t>Faites-nous confiance dans notre autorité dans notre domaine d’expertise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9084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-9235"/>
            <a:ext cx="12191997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Pour finir,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ECOUTE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 et 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DISPONIBILITE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6FBE3AD-1187-7442-849D-B380DA3C6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7FB5D6-38DF-8949-9E57-B39E7F1A14A8}"/>
              </a:ext>
            </a:extLst>
          </p:cNvPr>
          <p:cNvSpPr/>
          <p:nvPr/>
        </p:nvSpPr>
        <p:spPr>
          <a:xfrm>
            <a:off x="3878214" y="4668635"/>
            <a:ext cx="4732386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Alors n’hésitez pas !</a:t>
            </a:r>
          </a:p>
        </p:txBody>
      </p:sp>
    </p:spTree>
    <p:extLst>
      <p:ext uri="{BB962C8B-B14F-4D97-AF65-F5344CB8AC3E}">
        <p14:creationId xmlns:p14="http://schemas.microsoft.com/office/powerpoint/2010/main" val="23034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L’OGEC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850" y="2830287"/>
            <a:ext cx="5725098" cy="3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7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66399" y="1145178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L’APEL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8950B6-2F06-9FC0-AADD-D689EFCC7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61931" y="2830287"/>
            <a:ext cx="5150936" cy="351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222" y="616824"/>
            <a:ext cx="12191997" cy="621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ORDRE DU JOUR</a:t>
            </a:r>
          </a:p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18h : Présentation générale de l’établissement</a:t>
            </a:r>
          </a:p>
          <a:p>
            <a:pPr algn="ctr"/>
            <a:endParaRPr lang="fr-FR" sz="4000" b="1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 </a:t>
            </a: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18h30 : Présentation des associations</a:t>
            </a:r>
          </a:p>
          <a:p>
            <a:pPr algn="ctr"/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OGEC / APEL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18h45 : Accueil dans les classes</a:t>
            </a:r>
          </a:p>
          <a:p>
            <a:pPr algn="ctr">
              <a:lnSpc>
                <a:spcPct val="200000"/>
              </a:lnSpc>
            </a:pPr>
            <a:r>
              <a:rPr lang="fr-FR" sz="40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19h30 : Conférence sur le thème des « ECRANS »</a:t>
            </a:r>
            <a:endParaRPr lang="fr-FR" sz="2000" b="1" dirty="0">
              <a:solidFill>
                <a:schemeClr val="accent1">
                  <a:lumMod val="75000"/>
                </a:schemeClr>
              </a:solidFill>
              <a:latin typeface="Avenir Heavy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8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028100A-4605-BED9-B8A5-1332B9A099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543" y="937825"/>
            <a:ext cx="10958286" cy="59112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43539" y="-217716"/>
            <a:ext cx="12191997" cy="127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DE L’EQUIPE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8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D8F75A5C-EE83-A64F-A700-8C6C423A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1030" y="89581"/>
            <a:ext cx="2423883" cy="1158646"/>
          </a:xfrm>
        </p:spPr>
        <p:txBody>
          <a:bodyPr>
            <a:normAutofit/>
          </a:bodyPr>
          <a:lstStyle/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</a:t>
            </a:r>
            <a:r>
              <a:rPr lang="fr-FR" sz="1200" dirty="0">
                <a:latin typeface="Comic Sans MS" panose="030F0902030302020204" pitchFamily="66" charset="0"/>
              </a:rPr>
              <a:t> 2, rue Clément Mulat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</a:rPr>
              <a:t>69350 LA MULATIERE</a:t>
            </a:r>
          </a:p>
          <a:p>
            <a:pPr algn="l"/>
            <a:r>
              <a:rPr lang="fr-FR" sz="1200" dirty="0">
                <a:latin typeface="Comic Sans MS" panose="030F0902030302020204" pitchFamily="66" charset="0"/>
                <a:sym typeface="Wingdings" pitchFamily="2" charset="2"/>
              </a:rPr>
              <a:t></a:t>
            </a:r>
            <a:r>
              <a:rPr lang="fr-FR" sz="1200" dirty="0">
                <a:latin typeface="Comic Sans MS" panose="030F0902030302020204" pitchFamily="66" charset="0"/>
              </a:rPr>
              <a:t> 04.78.51.72.52.</a:t>
            </a:r>
          </a:p>
          <a:p>
            <a:pPr algn="l"/>
            <a:r>
              <a:rPr lang="fr-FR" sz="1200" b="1" dirty="0">
                <a:latin typeface="Comic Sans MS" panose="030F0902030302020204" pitchFamily="66" charset="0"/>
                <a:sym typeface="Wingdings" pitchFamily="2" charset="2"/>
              </a:rPr>
              <a:t></a:t>
            </a:r>
            <a:r>
              <a:rPr lang="fr-FR" sz="1200" dirty="0">
                <a:latin typeface="Comic Sans MS" panose="030F0902030302020204" pitchFamily="66" charset="0"/>
              </a:rPr>
              <a:t> ecoleconfluent@wanadoo.fr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14514" y="2002975"/>
            <a:ext cx="1219199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PRESENTATION GENERALE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latin typeface="Cursive standard" pitchFamily="2" charset="0"/>
                <a:cs typeface="Arial" panose="020B0604020202020204" pitchFamily="34" charset="0"/>
              </a:rPr>
              <a:t>9 points clés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90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9"/>
            <a:ext cx="12191997" cy="459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8h15 – 11h30 / 13h30 – 16h30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-29028" y="9"/>
            <a:ext cx="12191997" cy="324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HORAIRES DES COURS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BFE2188F-769E-436B-8DBB-6725A7519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380183"/>
              </p:ext>
            </p:extLst>
          </p:nvPr>
        </p:nvGraphicFramePr>
        <p:xfrm>
          <a:off x="731520" y="3336801"/>
          <a:ext cx="10496550" cy="3525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50">
                  <a:extLst>
                    <a:ext uri="{9D8B030D-6E8A-4147-A177-3AD203B41FA5}">
                      <a16:colId xmlns:a16="http://schemas.microsoft.com/office/drawing/2014/main" val="478147090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3434855146"/>
                    </a:ext>
                  </a:extLst>
                </a:gridCol>
                <a:gridCol w="3498850">
                  <a:extLst>
                    <a:ext uri="{9D8B030D-6E8A-4147-A177-3AD203B41FA5}">
                      <a16:colId xmlns:a16="http://schemas.microsoft.com/office/drawing/2014/main" val="914750883"/>
                    </a:ext>
                  </a:extLst>
                </a:gridCol>
              </a:tblGrid>
              <a:tr h="705198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MATIN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APRES-MIDI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472461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Ouverture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7h45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66276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Fermeture des portails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413957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Entrée en 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8h15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13h30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739385"/>
                  </a:ext>
                </a:extLst>
              </a:tr>
              <a:tr h="70519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Sortie des classes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11h30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16h30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585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04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626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tx2">
                    <a:lumMod val="50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DU MATIN</a:t>
            </a:r>
            <a:endParaRPr lang="fr-FR" sz="4400" b="1" dirty="0">
              <a:solidFill>
                <a:schemeClr val="tx2">
                  <a:lumMod val="50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CB79C80-2367-2C43-8412-1AE8564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5" y="87084"/>
            <a:ext cx="1681953" cy="16557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CD9661F-348B-E249-BAAA-4929DD711462}"/>
              </a:ext>
            </a:extLst>
          </p:cNvPr>
          <p:cNvSpPr txBox="1"/>
          <p:nvPr/>
        </p:nvSpPr>
        <p:spPr>
          <a:xfrm>
            <a:off x="0" y="297189"/>
            <a:ext cx="12191997" cy="1056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4400" b="1" u="sng" dirty="0">
                <a:latin typeface="Cursive standard" pitchFamily="2" charset="0"/>
                <a:cs typeface="Arial" panose="020B0604020202020204" pitchFamily="34" charset="0"/>
              </a:rPr>
              <a:t>Point 1</a:t>
            </a:r>
          </a:p>
          <a:p>
            <a:pPr algn="ctr">
              <a:lnSpc>
                <a:spcPct val="200000"/>
              </a:lnSpc>
            </a:pPr>
            <a:endParaRPr lang="fr-FR" sz="2000" b="1" dirty="0"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54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Arriver à l’heure à l’école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Ponctualité et emploi du temps régulier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Dire bonjour</a:t>
            </a:r>
          </a:p>
          <a:p>
            <a:pPr marL="571500" indent="-57150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ursive standard" pitchFamily="2" charset="0"/>
                <a:cs typeface="Arial" panose="020B0604020202020204" pitchFamily="34" charset="0"/>
              </a:rPr>
              <a:t>Jeux libres</a:t>
            </a: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fr-FR" sz="4400" b="1" dirty="0">
              <a:solidFill>
                <a:schemeClr val="accent1">
                  <a:lumMod val="75000"/>
                </a:schemeClr>
              </a:solidFill>
              <a:latin typeface="Cursive standard" pitchFamily="2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Avenir Heavy" panose="02000503020000020003" pitchFamily="2" charset="0"/>
                <a:cs typeface="Arial" panose="020B0604020202020204" pitchFamily="34" charset="0"/>
              </a:rPr>
              <a:t>Accueil gratuit à partir de 7h45 et 13h15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8CEF4AC-46CF-5942-8C24-B6764663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84235-8F33-6148-BBDD-A4ABFB8D85A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41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6396</TotalTime>
  <Words>643</Words>
  <Application>Microsoft Macintosh PowerPoint</Application>
  <PresentationFormat>Grand écran</PresentationFormat>
  <Paragraphs>191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Apple Chancery</vt:lpstr>
      <vt:lpstr>Arial</vt:lpstr>
      <vt:lpstr>Avenir Black</vt:lpstr>
      <vt:lpstr>Avenir Book</vt:lpstr>
      <vt:lpstr>Avenir Heavy</vt:lpstr>
      <vt:lpstr>Avenir Heavy Oblique</vt:lpstr>
      <vt:lpstr>Calibri</vt:lpstr>
      <vt:lpstr>Calibri Light</vt:lpstr>
      <vt:lpstr>Comic Sans MS</vt:lpstr>
      <vt:lpstr>Cursive standard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Viagers Rochat</dc:creator>
  <cp:lastModifiedBy>Microsoft Office User</cp:lastModifiedBy>
  <cp:revision>22</cp:revision>
  <dcterms:created xsi:type="dcterms:W3CDTF">2020-09-06T14:41:38Z</dcterms:created>
  <dcterms:modified xsi:type="dcterms:W3CDTF">2023-09-10T15:18:35Z</dcterms:modified>
</cp:coreProperties>
</file>